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  <p:sldId id="26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FF"/>
    <a:srgbClr val="FFCCCC"/>
    <a:srgbClr val="CC0099"/>
    <a:srgbClr val="FF9999"/>
    <a:srgbClr val="FFCC99"/>
    <a:srgbClr val="CCCC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D2F361-63AA-41DE-BDE7-EFEFFFFACC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21A6B9-FE53-47BB-8AA5-2343E36CC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86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17D406-8B51-48FF-A6D6-AC1721AB9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EC53D8-4FB3-4C7D-BAC7-8B5202A76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8876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4895DFE-D42A-41DE-BBA8-202B1BE0E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3E7AFD-B81F-46D7-A811-5D144F079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837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EBFE3D-0C3F-4236-B392-62B00A95C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E5A980-B4A8-44A9-887E-24811B8ED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5865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EAB89-4AF1-4F8A-AD56-5005AA85F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3F1B44-41A5-4012-AFFA-B7F8A803C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527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DCE215-DE2C-4ED5-9F13-14BF37C1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1A2072-6E70-45F3-B465-B99AA57265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FE361DD-51A0-43A4-AFBB-2917E98DE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449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1E9798-957F-4CCD-9A6B-BA3AF5FE6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1C3EC0-0A25-4607-892C-5E995C68E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7E6987-2480-474E-83ED-1AF064A04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CCB9AEC-BD08-4BED-B7E8-B4367FBA50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66C2739-E556-4D97-BF6A-3D74CEC01C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1708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AC84D4-50A0-47C5-A058-967335F7C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7948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67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C4E37-14FE-4F10-B95F-251ED50D4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4A0575-EA9C-4BA2-AB14-139A7C372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FA9A9E-7062-4ADA-9636-C4E4B20B8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131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8FC45F-1813-49DD-9E2F-67903BADB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0AFDB2B-4FEA-4E37-89C4-DC41005C76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2FF75-2313-4760-A587-2E5719742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804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3F55EF73-F744-43FA-8C4F-C7791E7485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8F44C33-03D5-4A68-AF59-175D32A425C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4F81FC6-5D0A-41B6-899A-F8AA67B8FC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FC065177-AB37-4775-B366-D0B02D70AF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F887229-FBC3-4AB2-BAEF-82B445DD8B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D5263F80-1ACC-4F23-B585-5769B9CCC4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F8D0E40-7A5A-470E-AD7B-3AE5A0B51C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C3DD996-AEAE-47EE-8E45-7DF79F799C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42AFE037-EE95-4162-BF93-70C33912E0C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789D7121-75BF-4B4E-B1F2-222E2ABA9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E8D8970-F81D-4217-8779-F70E84AE07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43034FA6-F9FA-4525-AD79-E28E0FEA05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BA3566D2-78D6-4E52-98DF-1693DE9C7D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AADEA69A-19D9-47E1-93D9-80A793EDBE2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9C6A90E4-D447-49F8-A16C-A66F4CEF26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948B7F77-9741-4BF5-958E-8C10FB9C06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DA8CF493-8ED0-4BA9-85A4-9A2BBB2759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2F81CB80-9333-4E1C-8871-B5341C8693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6" name="AutoShape 1194">
            <a:extLst>
              <a:ext uri="{FF2B5EF4-FFF2-40B4-BE49-F238E27FC236}">
                <a16:creationId xmlns:a16="http://schemas.microsoft.com/office/drawing/2014/main" id="{678FBE24-2F26-42AA-9AD1-7565E3D84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1600200"/>
            <a:ext cx="350838" cy="760413"/>
          </a:xfrm>
          <a:prstGeom prst="roundRect">
            <a:avLst>
              <a:gd name="adj" fmla="val 6157"/>
            </a:avLst>
          </a:prstGeom>
          <a:gradFill rotWithShape="1">
            <a:gsLst>
              <a:gs pos="0">
                <a:srgbClr val="0099FF"/>
              </a:gs>
              <a:gs pos="50000">
                <a:srgbClr val="0099FF">
                  <a:gamma/>
                  <a:tint val="73725"/>
                  <a:invGamma/>
                </a:srgbClr>
              </a:gs>
              <a:gs pos="100000">
                <a:srgbClr val="0099FF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508" name="AutoShape 1196">
            <a:extLst>
              <a:ext uri="{FF2B5EF4-FFF2-40B4-BE49-F238E27FC236}">
                <a16:creationId xmlns:a16="http://schemas.microsoft.com/office/drawing/2014/main" id="{EBC1FCAD-8AB2-48B1-BB9E-FF51DEF69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920750"/>
            <a:ext cx="350838" cy="669925"/>
          </a:xfrm>
          <a:prstGeom prst="roundRect">
            <a:avLst>
              <a:gd name="adj" fmla="val 3269"/>
            </a:avLst>
          </a:prstGeom>
          <a:gradFill rotWithShape="1">
            <a:gsLst>
              <a:gs pos="0">
                <a:srgbClr val="0099FF"/>
              </a:gs>
              <a:gs pos="50000">
                <a:srgbClr val="0099FF">
                  <a:gamma/>
                  <a:tint val="73725"/>
                  <a:invGamma/>
                </a:srgbClr>
              </a:gs>
              <a:gs pos="100000">
                <a:srgbClr val="0099FF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5358" name="Group 2046">
            <a:extLst>
              <a:ext uri="{FF2B5EF4-FFF2-40B4-BE49-F238E27FC236}">
                <a16:creationId xmlns:a16="http://schemas.microsoft.com/office/drawing/2014/main" id="{891C720F-E931-42C6-BF45-67073607C1F4}"/>
              </a:ext>
            </a:extLst>
          </p:cNvPr>
          <p:cNvGrpSpPr>
            <a:grpSpLocks/>
          </p:cNvGrpSpPr>
          <p:nvPr/>
        </p:nvGrpSpPr>
        <p:grpSpPr bwMode="auto">
          <a:xfrm>
            <a:off x="8264525" y="952500"/>
            <a:ext cx="346075" cy="1355725"/>
            <a:chOff x="5206" y="600"/>
            <a:chExt cx="218" cy="854"/>
          </a:xfrm>
        </p:grpSpPr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36EBBF66-C5B1-4F7C-B383-49EEC739BD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993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B32A74A5-425F-4389-B785-691423595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1008"/>
              <a:ext cx="218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910F6497-64F3-4AF7-A2DD-0C506ACB9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1009"/>
              <a:ext cx="200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6667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D1A9E6DD-64C6-4C9F-B459-E98281211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009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834B0BFC-62EE-46CC-9192-A929C4AD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647"/>
              <a:ext cx="197" cy="32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E2E07A26-FF51-47A4-AFBE-1E5D4982F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600"/>
              <a:ext cx="8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860AD346-F9DF-440E-88C1-316AD17D17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1114"/>
              <a:ext cx="105" cy="10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Oval 1202">
              <a:extLst>
                <a:ext uri="{FF2B5EF4-FFF2-40B4-BE49-F238E27FC236}">
                  <a16:creationId xmlns:a16="http://schemas.microsoft.com/office/drawing/2014/main" id="{32546208-CE99-4FFF-9DBB-D0AEF41E0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1125"/>
              <a:ext cx="81" cy="82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Oval 1203">
              <a:extLst>
                <a:ext uri="{FF2B5EF4-FFF2-40B4-BE49-F238E27FC236}">
                  <a16:creationId xmlns:a16="http://schemas.microsoft.com/office/drawing/2014/main" id="{41E54152-4716-426C-90FE-49463C7B5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1114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Oval 1204">
              <a:extLst>
                <a:ext uri="{FF2B5EF4-FFF2-40B4-BE49-F238E27FC236}">
                  <a16:creationId xmlns:a16="http://schemas.microsoft.com/office/drawing/2014/main" id="{D15AB7ED-2221-4170-BD67-B7F9E159A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" y="1114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Oval 1205">
              <a:extLst>
                <a:ext uri="{FF2B5EF4-FFF2-40B4-BE49-F238E27FC236}">
                  <a16:creationId xmlns:a16="http://schemas.microsoft.com/office/drawing/2014/main" id="{BE36D654-C4A8-40F7-A972-71BBB4380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1172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Oval 1206">
              <a:extLst>
                <a:ext uri="{FF2B5EF4-FFF2-40B4-BE49-F238E27FC236}">
                  <a16:creationId xmlns:a16="http://schemas.microsoft.com/office/drawing/2014/main" id="{096BE37F-08D3-4F41-99C9-08567E24E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" y="1172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19" name="Group 1207">
              <a:extLst>
                <a:ext uri="{FF2B5EF4-FFF2-40B4-BE49-F238E27FC236}">
                  <a16:creationId xmlns:a16="http://schemas.microsoft.com/office/drawing/2014/main" id="{7444A4D1-B776-40B1-8457-FB7A4ABE4A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1230"/>
              <a:ext cx="174" cy="164"/>
              <a:chOff x="2349" y="2840"/>
              <a:chExt cx="634" cy="862"/>
            </a:xfrm>
          </p:grpSpPr>
          <p:sp>
            <p:nvSpPr>
              <p:cNvPr id="14520" name="AutoShape 1208">
                <a:extLst>
                  <a:ext uri="{FF2B5EF4-FFF2-40B4-BE49-F238E27FC236}">
                    <a16:creationId xmlns:a16="http://schemas.microsoft.com/office/drawing/2014/main" id="{10818083-7E9A-45E4-B52D-42968B14C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B81FDCE8-D065-4994-927A-99F882D47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2" name="AutoShape 1210">
                <a:extLst>
                  <a:ext uri="{FF2B5EF4-FFF2-40B4-BE49-F238E27FC236}">
                    <a16:creationId xmlns:a16="http://schemas.microsoft.com/office/drawing/2014/main" id="{4F825551-5CEA-45BE-B393-0E5936508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3" name="AutoShape 1211">
                <a:extLst>
                  <a:ext uri="{FF2B5EF4-FFF2-40B4-BE49-F238E27FC236}">
                    <a16:creationId xmlns:a16="http://schemas.microsoft.com/office/drawing/2014/main" id="{43969A31-9DD2-427A-9FA3-7683AB561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4" name="AutoShape 1212">
                <a:extLst>
                  <a:ext uri="{FF2B5EF4-FFF2-40B4-BE49-F238E27FC236}">
                    <a16:creationId xmlns:a16="http://schemas.microsoft.com/office/drawing/2014/main" id="{F66DACBB-2BB7-4457-B917-4A1B57DE6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5" name="AutoShape 1213">
                <a:extLst>
                  <a:ext uri="{FF2B5EF4-FFF2-40B4-BE49-F238E27FC236}">
                    <a16:creationId xmlns:a16="http://schemas.microsoft.com/office/drawing/2014/main" id="{953342BF-78AA-485C-B7A4-F7CFC4294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6" name="AutoShape 1214">
                <a:extLst>
                  <a:ext uri="{FF2B5EF4-FFF2-40B4-BE49-F238E27FC236}">
                    <a16:creationId xmlns:a16="http://schemas.microsoft.com/office/drawing/2014/main" id="{D9F1A41C-27CB-44F0-8A7E-15A0B218F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7" name="AutoShape 1215">
                <a:extLst>
                  <a:ext uri="{FF2B5EF4-FFF2-40B4-BE49-F238E27FC236}">
                    <a16:creationId xmlns:a16="http://schemas.microsoft.com/office/drawing/2014/main" id="{F72425EB-4D1B-4E3A-A31E-921E22CFD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8" name="AutoShape 1216">
                <a:extLst>
                  <a:ext uri="{FF2B5EF4-FFF2-40B4-BE49-F238E27FC236}">
                    <a16:creationId xmlns:a16="http://schemas.microsoft.com/office/drawing/2014/main" id="{871D10D6-9A25-4306-BDCA-69AA05BFC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9" name="AutoShape 1217">
                <a:extLst>
                  <a:ext uri="{FF2B5EF4-FFF2-40B4-BE49-F238E27FC236}">
                    <a16:creationId xmlns:a16="http://schemas.microsoft.com/office/drawing/2014/main" id="{2C120A75-7837-4889-B6DF-7D76B1073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0" name="AutoShape 1218">
                <a:extLst>
                  <a:ext uri="{FF2B5EF4-FFF2-40B4-BE49-F238E27FC236}">
                    <a16:creationId xmlns:a16="http://schemas.microsoft.com/office/drawing/2014/main" id="{84B6AAB5-BD66-4205-8BD9-5543D12DE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AutoShape 1219">
                <a:extLst>
                  <a:ext uri="{FF2B5EF4-FFF2-40B4-BE49-F238E27FC236}">
                    <a16:creationId xmlns:a16="http://schemas.microsoft.com/office/drawing/2014/main" id="{B26E12E2-8E0A-4650-80CC-4CB96D53A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AutoShape 1220">
                <a:extLst>
                  <a:ext uri="{FF2B5EF4-FFF2-40B4-BE49-F238E27FC236}">
                    <a16:creationId xmlns:a16="http://schemas.microsoft.com/office/drawing/2014/main" id="{74364D5D-8B6C-4A86-A5CE-8CEB5D885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3" name="AutoShape 1221">
                <a:extLst>
                  <a:ext uri="{FF2B5EF4-FFF2-40B4-BE49-F238E27FC236}">
                    <a16:creationId xmlns:a16="http://schemas.microsoft.com/office/drawing/2014/main" id="{422D8ABB-03B8-4668-A0E9-FED93A97A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1F87FB12-6F46-4C0B-A8A6-2B9043ADA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6" name="Oval 1224">
              <a:extLst>
                <a:ext uri="{FF2B5EF4-FFF2-40B4-BE49-F238E27FC236}">
                  <a16:creationId xmlns:a16="http://schemas.microsoft.com/office/drawing/2014/main" id="{915D78C8-2E2E-4AE9-9DAD-775FFC551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1126"/>
              <a:ext cx="81" cy="8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7" name="AutoShape 1225">
              <a:extLst>
                <a:ext uri="{FF2B5EF4-FFF2-40B4-BE49-F238E27FC236}">
                  <a16:creationId xmlns:a16="http://schemas.microsoft.com/office/drawing/2014/main" id="{1FE483A2-AA38-49DA-AA14-ACD8E4985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1081"/>
              <a:ext cx="200" cy="373"/>
            </a:xfrm>
            <a:prstGeom prst="roundRect">
              <a:avLst>
                <a:gd name="adj" fmla="val 6912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8" name="Rectangle 1226">
              <a:extLst>
                <a:ext uri="{FF2B5EF4-FFF2-40B4-BE49-F238E27FC236}">
                  <a16:creationId xmlns:a16="http://schemas.microsoft.com/office/drawing/2014/main" id="{9CEE2E13-283A-49A6-B760-BEB21DF8D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1062"/>
              <a:ext cx="45" cy="10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9" name="Rectangle 1227">
              <a:extLst>
                <a:ext uri="{FF2B5EF4-FFF2-40B4-BE49-F238E27FC236}">
                  <a16:creationId xmlns:a16="http://schemas.microsoft.com/office/drawing/2014/main" id="{4F82B801-59F2-4370-B578-73BD65D77F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1022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0" name="Rectangle 1228">
              <a:extLst>
                <a:ext uri="{FF2B5EF4-FFF2-40B4-BE49-F238E27FC236}">
                  <a16:creationId xmlns:a16="http://schemas.microsoft.com/office/drawing/2014/main" id="{73A2B5DC-C35C-44F5-B9BA-A5EB13981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653"/>
              <a:ext cx="182" cy="30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1" name="Rectangle 1229">
              <a:extLst>
                <a:ext uri="{FF2B5EF4-FFF2-40B4-BE49-F238E27FC236}">
                  <a16:creationId xmlns:a16="http://schemas.microsoft.com/office/drawing/2014/main" id="{749D607E-45BA-4A6B-B17D-B2D3CFDDB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644"/>
              <a:ext cx="198" cy="327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2" name="Rectangle 1230">
              <a:extLst>
                <a:ext uri="{FF2B5EF4-FFF2-40B4-BE49-F238E27FC236}">
                  <a16:creationId xmlns:a16="http://schemas.microsoft.com/office/drawing/2014/main" id="{B93DBF5B-BBF3-4A22-A12A-D2115DD8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626"/>
              <a:ext cx="46" cy="9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3" name="Rectangle 1231">
              <a:extLst>
                <a:ext uri="{FF2B5EF4-FFF2-40B4-BE49-F238E27FC236}">
                  <a16:creationId xmlns:a16="http://schemas.microsoft.com/office/drawing/2014/main" id="{BC069479-9332-4C3C-ACB7-D5563E944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626"/>
              <a:ext cx="18" cy="9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9" name="Group 2047">
            <a:extLst>
              <a:ext uri="{FF2B5EF4-FFF2-40B4-BE49-F238E27FC236}">
                <a16:creationId xmlns:a16="http://schemas.microsoft.com/office/drawing/2014/main" id="{A99DA62A-FDD4-4CE6-87AB-FA43FA00DA76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1628775"/>
            <a:ext cx="350838" cy="738188"/>
            <a:chOff x="5524" y="1026"/>
            <a:chExt cx="221" cy="465"/>
          </a:xfrm>
        </p:grpSpPr>
        <p:sp>
          <p:nvSpPr>
            <p:cNvPr id="14546" name="AutoShape 1234">
              <a:extLst>
                <a:ext uri="{FF2B5EF4-FFF2-40B4-BE49-F238E27FC236}">
                  <a16:creationId xmlns:a16="http://schemas.microsoft.com/office/drawing/2014/main" id="{AA5A1BCA-5A9B-4C1A-B705-AD9B7957E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1026"/>
              <a:ext cx="125" cy="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Rectangle 1235">
              <a:extLst>
                <a:ext uri="{FF2B5EF4-FFF2-40B4-BE49-F238E27FC236}">
                  <a16:creationId xmlns:a16="http://schemas.microsoft.com/office/drawing/2014/main" id="{012426EE-5DFA-4F80-B622-559A74D46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1027"/>
              <a:ext cx="127" cy="7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A7F63703-CA56-44A3-806E-136845ACE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035"/>
              <a:ext cx="221" cy="456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AutoShape 1237">
              <a:extLst>
                <a:ext uri="{FF2B5EF4-FFF2-40B4-BE49-F238E27FC236}">
                  <a16:creationId xmlns:a16="http://schemas.microsoft.com/office/drawing/2014/main" id="{0D637988-5B5C-4D3F-B0BD-DB4A70B29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1" y="1044"/>
              <a:ext cx="207" cy="438"/>
            </a:xfrm>
            <a:prstGeom prst="roundRect">
              <a:avLst>
                <a:gd name="adj" fmla="val 6227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8212092A-6E90-45A0-B9C3-C53BCCD72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" y="1044"/>
              <a:ext cx="9" cy="4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6E8A43C9-5712-4EAD-8DAF-3B1AFCF376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24" y="1044"/>
              <a:ext cx="9" cy="4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Freeform 1240">
              <a:extLst>
                <a:ext uri="{FF2B5EF4-FFF2-40B4-BE49-F238E27FC236}">
                  <a16:creationId xmlns:a16="http://schemas.microsoft.com/office/drawing/2014/main" id="{467C1988-98B6-448F-8D1D-6DD110D92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1035"/>
              <a:ext cx="46" cy="46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3" name="Freeform 1241">
              <a:extLst>
                <a:ext uri="{FF2B5EF4-FFF2-40B4-BE49-F238E27FC236}">
                  <a16:creationId xmlns:a16="http://schemas.microsoft.com/office/drawing/2014/main" id="{26B1C2A5-8089-4073-9475-5C603BC5CA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697" y="1035"/>
              <a:ext cx="45" cy="46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4" name="Rectangle 1242">
              <a:extLst>
                <a:ext uri="{FF2B5EF4-FFF2-40B4-BE49-F238E27FC236}">
                  <a16:creationId xmlns:a16="http://schemas.microsoft.com/office/drawing/2014/main" id="{231DF0D7-FE5B-4B01-821B-6DAD92745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1254"/>
              <a:ext cx="45" cy="145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5" name="Rectangle 1243">
              <a:extLst>
                <a:ext uri="{FF2B5EF4-FFF2-40B4-BE49-F238E27FC236}">
                  <a16:creationId xmlns:a16="http://schemas.microsoft.com/office/drawing/2014/main" id="{9F6154B0-E6F7-4FA7-9427-92357AA30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9" y="1257"/>
              <a:ext cx="37" cy="109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218" name="Rectangle 2">
            <a:extLst>
              <a:ext uri="{FF2B5EF4-FFF2-40B4-BE49-F238E27FC236}">
                <a16:creationId xmlns:a16="http://schemas.microsoft.com/office/drawing/2014/main" id="{C0372B42-D7A9-42DA-9A82-3172E4EA12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携帯電話</a:t>
            </a:r>
          </a:p>
        </p:txBody>
      </p:sp>
      <p:grpSp>
        <p:nvGrpSpPr>
          <p:cNvPr id="14748" name="Group 1436">
            <a:extLst>
              <a:ext uri="{FF2B5EF4-FFF2-40B4-BE49-F238E27FC236}">
                <a16:creationId xmlns:a16="http://schemas.microsoft.com/office/drawing/2014/main" id="{516464AF-63F6-4AAA-9A5E-8C33F09235AD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1622425"/>
            <a:ext cx="346075" cy="727075"/>
            <a:chOff x="811" y="1022"/>
            <a:chExt cx="218" cy="458"/>
          </a:xfrm>
        </p:grpSpPr>
        <p:sp>
          <p:nvSpPr>
            <p:cNvPr id="14453" name="AutoShape 1141">
              <a:extLst>
                <a:ext uri="{FF2B5EF4-FFF2-40B4-BE49-F238E27FC236}">
                  <a16:creationId xmlns:a16="http://schemas.microsoft.com/office/drawing/2014/main" id="{C6B3DB29-DDA7-4CB6-89B9-A58C0AF62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44"/>
              <a:ext cx="218" cy="436"/>
            </a:xfrm>
            <a:prstGeom prst="roundRect">
              <a:avLst>
                <a:gd name="adj" fmla="val 6157"/>
              </a:avLst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Rectangle 1142">
              <a:extLst>
                <a:ext uri="{FF2B5EF4-FFF2-40B4-BE49-F238E27FC236}">
                  <a16:creationId xmlns:a16="http://schemas.microsoft.com/office/drawing/2014/main" id="{D36D75FC-6DE5-4417-95B1-80927C0A2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22"/>
              <a:ext cx="57" cy="45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Rectangle 1143">
              <a:extLst>
                <a:ext uri="{FF2B5EF4-FFF2-40B4-BE49-F238E27FC236}">
                  <a16:creationId xmlns:a16="http://schemas.microsoft.com/office/drawing/2014/main" id="{0C543DE6-2D23-40F1-A051-769CB17ED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1025"/>
              <a:ext cx="104" cy="39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ED43D55C-ECCA-4E03-83D9-1EB018500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96"/>
              <a:ext cx="203" cy="375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Rectangle 1145">
              <a:extLst>
                <a:ext uri="{FF2B5EF4-FFF2-40B4-BE49-F238E27FC236}">
                  <a16:creationId xmlns:a16="http://schemas.microsoft.com/office/drawing/2014/main" id="{797A4284-C561-4122-B0C9-4367167F7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" y="1022"/>
              <a:ext cx="57" cy="45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Rectangle 1146">
              <a:extLst>
                <a:ext uri="{FF2B5EF4-FFF2-40B4-BE49-F238E27FC236}">
                  <a16:creationId xmlns:a16="http://schemas.microsoft.com/office/drawing/2014/main" id="{F1753589-7880-4F10-9F78-F11FFE2E1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32"/>
              <a:ext cx="218" cy="2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47" name="Group 1435">
            <a:extLst>
              <a:ext uri="{FF2B5EF4-FFF2-40B4-BE49-F238E27FC236}">
                <a16:creationId xmlns:a16="http://schemas.microsoft.com/office/drawing/2014/main" id="{5660F509-EEAE-440A-BD4F-66FA1B3C9EA2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08050"/>
            <a:ext cx="346075" cy="1441450"/>
            <a:chOff x="535" y="572"/>
            <a:chExt cx="218" cy="908"/>
          </a:xfrm>
        </p:grpSpPr>
        <p:sp>
          <p:nvSpPr>
            <p:cNvPr id="14429" name="AutoShape 1117">
              <a:extLst>
                <a:ext uri="{FF2B5EF4-FFF2-40B4-BE49-F238E27FC236}">
                  <a16:creationId xmlns:a16="http://schemas.microsoft.com/office/drawing/2014/main" id="{F7723BC0-22FC-4FCE-9F67-D4A7E9F99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32"/>
              <a:ext cx="218" cy="440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Rectangle 1111">
              <a:extLst>
                <a:ext uri="{FF2B5EF4-FFF2-40B4-BE49-F238E27FC236}">
                  <a16:creationId xmlns:a16="http://schemas.microsoft.com/office/drawing/2014/main" id="{4628F5C5-3C0A-4669-A2C7-C7A9B0A91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32"/>
              <a:ext cx="218" cy="1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5D4E1285-0FC9-4756-95AA-E9608AB1F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572"/>
              <a:ext cx="218" cy="437"/>
            </a:xfrm>
            <a:prstGeom prst="roundRect">
              <a:avLst>
                <a:gd name="adj" fmla="val 6157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12A9A119-EB42-47A9-84DF-F53441D3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43"/>
              <a:ext cx="218" cy="437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72941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Rectangle 1108">
              <a:extLst>
                <a:ext uri="{FF2B5EF4-FFF2-40B4-BE49-F238E27FC236}">
                  <a16:creationId xmlns:a16="http://schemas.microsoft.com/office/drawing/2014/main" id="{0061611B-C359-40F7-ABE7-1E20A3C3D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09"/>
              <a:ext cx="218" cy="2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Rectangle 1109">
              <a:extLst>
                <a:ext uri="{FF2B5EF4-FFF2-40B4-BE49-F238E27FC236}">
                  <a16:creationId xmlns:a16="http://schemas.microsoft.com/office/drawing/2014/main" id="{9D1BB53A-2357-4DAD-83AF-D08497DC2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" y="1009"/>
              <a:ext cx="104" cy="23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Rectangle 1110">
              <a:extLst>
                <a:ext uri="{FF2B5EF4-FFF2-40B4-BE49-F238E27FC236}">
                  <a16:creationId xmlns:a16="http://schemas.microsoft.com/office/drawing/2014/main" id="{4F4457D5-F90A-42BC-AB7A-C67D3A14B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" y="1032"/>
              <a:ext cx="104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Rectangle 1112">
              <a:extLst>
                <a:ext uri="{FF2B5EF4-FFF2-40B4-BE49-F238E27FC236}">
                  <a16:creationId xmlns:a16="http://schemas.microsoft.com/office/drawing/2014/main" id="{E2C1E451-68F5-45A6-9723-1E7B48BEF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" y="974"/>
              <a:ext cx="58" cy="1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D4551B4E-4181-4D7F-8029-42188FE2E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1055"/>
              <a:ext cx="195" cy="379"/>
            </a:xfrm>
            <a:prstGeom prst="roundRect">
              <a:avLst>
                <a:gd name="adj" fmla="val 4148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06FF3BB0-D87D-4E7F-B6C6-C16609606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7CC10B4F-F6C6-49E0-A129-3128A9BDE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606"/>
              <a:ext cx="80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Rectangle 1116">
              <a:extLst>
                <a:ext uri="{FF2B5EF4-FFF2-40B4-BE49-F238E27FC236}">
                  <a16:creationId xmlns:a16="http://schemas.microsoft.com/office/drawing/2014/main" id="{E7C5218E-5B38-43F2-BBBC-BDC8B633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Oval 1118">
              <a:extLst>
                <a:ext uri="{FF2B5EF4-FFF2-40B4-BE49-F238E27FC236}">
                  <a16:creationId xmlns:a16="http://schemas.microsoft.com/office/drawing/2014/main" id="{4049EE83-F1A3-4079-BC59-8AA78EA1B5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92" y="1112"/>
              <a:ext cx="104" cy="104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Oval 1119">
              <a:extLst>
                <a:ext uri="{FF2B5EF4-FFF2-40B4-BE49-F238E27FC236}">
                  <a16:creationId xmlns:a16="http://schemas.microsoft.com/office/drawing/2014/main" id="{26F7181F-6E44-4D46-AEAC-FF13FF516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Oval 1120">
              <a:extLst>
                <a:ext uri="{FF2B5EF4-FFF2-40B4-BE49-F238E27FC236}">
                  <a16:creationId xmlns:a16="http://schemas.microsoft.com/office/drawing/2014/main" id="{EA0F3AB7-41C3-47CA-B038-4E588548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3" name="Oval 1121">
              <a:extLst>
                <a:ext uri="{FF2B5EF4-FFF2-40B4-BE49-F238E27FC236}">
                  <a16:creationId xmlns:a16="http://schemas.microsoft.com/office/drawing/2014/main" id="{6F953285-8396-4969-AA3E-722963509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4" name="Oval 1122">
              <a:extLst>
                <a:ext uri="{FF2B5EF4-FFF2-40B4-BE49-F238E27FC236}">
                  <a16:creationId xmlns:a16="http://schemas.microsoft.com/office/drawing/2014/main" id="{C2DD44F0-8EE9-466B-B894-615A60ED9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5" name="Oval 1123">
              <a:extLst>
                <a:ext uri="{FF2B5EF4-FFF2-40B4-BE49-F238E27FC236}">
                  <a16:creationId xmlns:a16="http://schemas.microsoft.com/office/drawing/2014/main" id="{6FEFF945-279A-4193-9246-5D7C1FA3E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2" name="Group 1140">
              <a:extLst>
                <a:ext uri="{FF2B5EF4-FFF2-40B4-BE49-F238E27FC236}">
                  <a16:creationId xmlns:a16="http://schemas.microsoft.com/office/drawing/2014/main" id="{394B4A37-85DA-421E-B63C-C37E273AA7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" y="1227"/>
              <a:ext cx="172" cy="161"/>
              <a:chOff x="2349" y="2840"/>
              <a:chExt cx="634" cy="862"/>
            </a:xfrm>
          </p:grpSpPr>
          <p:sp>
            <p:nvSpPr>
              <p:cNvPr id="14437" name="AutoShape 1125">
                <a:extLst>
                  <a:ext uri="{FF2B5EF4-FFF2-40B4-BE49-F238E27FC236}">
                    <a16:creationId xmlns:a16="http://schemas.microsoft.com/office/drawing/2014/main" id="{FDC217FE-71B5-42E7-88F1-8C4573EC7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2787DE9A-14C3-4CAD-8D44-D0C38A1CE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7F815F01-C43B-4998-9DC0-84096EB1C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78F2D633-E652-47AD-9DAF-BC8CB32FB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AutoShape 1129">
                <a:extLst>
                  <a:ext uri="{FF2B5EF4-FFF2-40B4-BE49-F238E27FC236}">
                    <a16:creationId xmlns:a16="http://schemas.microsoft.com/office/drawing/2014/main" id="{39E83F78-ECBC-4C24-A982-B386309F2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2" name="AutoShape 1130">
                <a:extLst>
                  <a:ext uri="{FF2B5EF4-FFF2-40B4-BE49-F238E27FC236}">
                    <a16:creationId xmlns:a16="http://schemas.microsoft.com/office/drawing/2014/main" id="{F7423764-2704-411B-8108-E040AA85D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3" name="AutoShape 1131">
                <a:extLst>
                  <a:ext uri="{FF2B5EF4-FFF2-40B4-BE49-F238E27FC236}">
                    <a16:creationId xmlns:a16="http://schemas.microsoft.com/office/drawing/2014/main" id="{82FF3C20-D422-4BF1-9892-CE0E7536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AutoShape 1132">
                <a:extLst>
                  <a:ext uri="{FF2B5EF4-FFF2-40B4-BE49-F238E27FC236}">
                    <a16:creationId xmlns:a16="http://schemas.microsoft.com/office/drawing/2014/main" id="{929AF166-AB5F-4901-9C7C-7F5E1CCEF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AutoShape 1133">
                <a:extLst>
                  <a:ext uri="{FF2B5EF4-FFF2-40B4-BE49-F238E27FC236}">
                    <a16:creationId xmlns:a16="http://schemas.microsoft.com/office/drawing/2014/main" id="{4550F0DB-B22B-4634-A1D1-E879F319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38B4196E-4C14-42E5-9EA9-34024120A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AutoShape 1135">
                <a:extLst>
                  <a:ext uri="{FF2B5EF4-FFF2-40B4-BE49-F238E27FC236}">
                    <a16:creationId xmlns:a16="http://schemas.microsoft.com/office/drawing/2014/main" id="{A6FA030D-F8F4-4EFE-AEBD-5FE807EAA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8" name="AutoShape 1136">
                <a:extLst>
                  <a:ext uri="{FF2B5EF4-FFF2-40B4-BE49-F238E27FC236}">
                    <a16:creationId xmlns:a16="http://schemas.microsoft.com/office/drawing/2014/main" id="{2E9B23D4-5713-428D-A902-FE108C41A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CA271532-BEE1-48D6-B177-302526C05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2C1A2093-A5CD-4D3C-9942-343C61015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40726911-55D5-4CCD-BD45-82D4B25D2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59" name="Rectangle 1147">
              <a:extLst>
                <a:ext uri="{FF2B5EF4-FFF2-40B4-BE49-F238E27FC236}">
                  <a16:creationId xmlns:a16="http://schemas.microsoft.com/office/drawing/2014/main" id="{11412A50-71DF-4046-B38B-D8BA04A76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09"/>
              <a:ext cx="218" cy="1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0" name="Oval 1148">
              <a:extLst>
                <a:ext uri="{FF2B5EF4-FFF2-40B4-BE49-F238E27FC236}">
                  <a16:creationId xmlns:a16="http://schemas.microsoft.com/office/drawing/2014/main" id="{CAB04A11-7A4A-42E6-A647-D9B93A4FB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6" name="Oval 1124">
              <a:extLst>
                <a:ext uri="{FF2B5EF4-FFF2-40B4-BE49-F238E27FC236}">
                  <a16:creationId xmlns:a16="http://schemas.microsoft.com/office/drawing/2014/main" id="{87D32F61-AF7B-40C8-818E-02E1978F2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1147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2" name="Group 1390">
            <a:extLst>
              <a:ext uri="{FF2B5EF4-FFF2-40B4-BE49-F238E27FC236}">
                <a16:creationId xmlns:a16="http://schemas.microsoft.com/office/drawing/2014/main" id="{12BA38E3-5723-49D2-8F60-8D68EFEFCD4B}"/>
              </a:ext>
            </a:extLst>
          </p:cNvPr>
          <p:cNvGrpSpPr>
            <a:grpSpLocks/>
          </p:cNvGrpSpPr>
          <p:nvPr/>
        </p:nvGrpSpPr>
        <p:grpSpPr bwMode="auto">
          <a:xfrm>
            <a:off x="3167063" y="1622425"/>
            <a:ext cx="346075" cy="727075"/>
            <a:chOff x="2394" y="2256"/>
            <a:chExt cx="862" cy="1809"/>
          </a:xfrm>
        </p:grpSpPr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3EB20BEA-9C59-4A37-B3FC-65663376B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341"/>
              <a:ext cx="861" cy="1724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shade val="6275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F7B3118B-56E3-4C80-B483-6FF651E1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256"/>
              <a:ext cx="227" cy="17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392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Rectangle 1393">
              <a:extLst>
                <a:ext uri="{FF2B5EF4-FFF2-40B4-BE49-F238E27FC236}">
                  <a16:creationId xmlns:a16="http://schemas.microsoft.com/office/drawing/2014/main" id="{4B394403-63D3-4447-9062-FC8214E4C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268"/>
              <a:ext cx="409" cy="152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0317E327-3BD0-4E20-907C-932BED517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550"/>
              <a:ext cx="803" cy="1480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90A91B9A-A329-4C1C-BAE2-E653EA5E1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6"/>
              <a:ext cx="227" cy="17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392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Rectangle 1396">
              <a:extLst>
                <a:ext uri="{FF2B5EF4-FFF2-40B4-BE49-F238E27FC236}">
                  <a16:creationId xmlns:a16="http://schemas.microsoft.com/office/drawing/2014/main" id="{FDA11B06-7D45-4139-9EF8-4125438AB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296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9" name="Group 1397">
            <a:extLst>
              <a:ext uri="{FF2B5EF4-FFF2-40B4-BE49-F238E27FC236}">
                <a16:creationId xmlns:a16="http://schemas.microsoft.com/office/drawing/2014/main" id="{80DE8F45-32EB-48E8-A588-EDE871B39418}"/>
              </a:ext>
            </a:extLst>
          </p:cNvPr>
          <p:cNvGrpSpPr>
            <a:grpSpLocks/>
          </p:cNvGrpSpPr>
          <p:nvPr/>
        </p:nvGrpSpPr>
        <p:grpSpPr bwMode="auto">
          <a:xfrm>
            <a:off x="2728913" y="908050"/>
            <a:ext cx="346075" cy="1441450"/>
            <a:chOff x="1306" y="482"/>
            <a:chExt cx="862" cy="3583"/>
          </a:xfrm>
        </p:grpSpPr>
        <p:sp>
          <p:nvSpPr>
            <p:cNvPr id="14710" name="AutoShape 1398">
              <a:extLst>
                <a:ext uri="{FF2B5EF4-FFF2-40B4-BE49-F238E27FC236}">
                  <a16:creationId xmlns:a16="http://schemas.microsoft.com/office/drawing/2014/main" id="{616BE16A-9772-490A-81F7-995F2535D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96"/>
              <a:ext cx="861" cy="1736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4646E71C-6180-4C40-8B8F-A59CDCCE3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96"/>
              <a:ext cx="861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6F445749-6F60-42DC-9A9F-E780B725D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482"/>
              <a:ext cx="861" cy="1723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EE765E94-895A-448B-B982-1A02E6C50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341"/>
              <a:ext cx="861" cy="1724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AF6BEA8C-4DB1-4015-AE19-9B27ECBA7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861" cy="9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1487060B-9C94-47C1-B666-DCD995280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05"/>
              <a:ext cx="409" cy="9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8B5D5468-A9F9-4D89-81B9-AEF6694D5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96"/>
              <a:ext cx="409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Rectangle 1405">
              <a:extLst>
                <a:ext uri="{FF2B5EF4-FFF2-40B4-BE49-F238E27FC236}">
                  <a16:creationId xmlns:a16="http://schemas.microsoft.com/office/drawing/2014/main" id="{281564F7-AA9E-4E59-9F15-E62C5D4A0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069"/>
              <a:ext cx="227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ABF20525-C40A-4758-88BF-6FCBD3098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387"/>
              <a:ext cx="771" cy="1497"/>
            </a:xfrm>
            <a:prstGeom prst="roundRect">
              <a:avLst>
                <a:gd name="adj" fmla="val 4148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Rectangle 1407">
              <a:extLst>
                <a:ext uri="{FF2B5EF4-FFF2-40B4-BE49-F238E27FC236}">
                  <a16:creationId xmlns:a16="http://schemas.microsoft.com/office/drawing/2014/main" id="{FADB2770-4E3A-4BBE-B3AC-28E410CA6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799"/>
              <a:ext cx="771" cy="11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B7C08FAF-2822-438E-A1D9-211AD262B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18"/>
              <a:ext cx="31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Rectangle 1409">
              <a:extLst>
                <a:ext uri="{FF2B5EF4-FFF2-40B4-BE49-F238E27FC236}">
                  <a16:creationId xmlns:a16="http://schemas.microsoft.com/office/drawing/2014/main" id="{9EDA23D5-88AB-4BF8-BFA3-A1EAAE1F3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799"/>
              <a:ext cx="771" cy="1180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Oval 1410">
              <a:extLst>
                <a:ext uri="{FF2B5EF4-FFF2-40B4-BE49-F238E27FC236}">
                  <a16:creationId xmlns:a16="http://schemas.microsoft.com/office/drawing/2014/main" id="{35C07D2A-3454-44AD-857B-96F2896C7F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2614"/>
              <a:ext cx="409" cy="409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Oval 1411">
              <a:extLst>
                <a:ext uri="{FF2B5EF4-FFF2-40B4-BE49-F238E27FC236}">
                  <a16:creationId xmlns:a16="http://schemas.microsoft.com/office/drawing/2014/main" id="{767846BA-6905-4CCF-8899-5844F1033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317" cy="317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Oval 1412">
              <a:extLst>
                <a:ext uri="{FF2B5EF4-FFF2-40B4-BE49-F238E27FC236}">
                  <a16:creationId xmlns:a16="http://schemas.microsoft.com/office/drawing/2014/main" id="{9D8D55D7-F874-47DA-AE3B-F56BACDF7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614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5" name="Oval 1413">
              <a:extLst>
                <a:ext uri="{FF2B5EF4-FFF2-40B4-BE49-F238E27FC236}">
                  <a16:creationId xmlns:a16="http://schemas.microsoft.com/office/drawing/2014/main" id="{EA0CF875-8963-45A4-8AD2-7FE3B2577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14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6" name="Oval 1414">
              <a:extLst>
                <a:ext uri="{FF2B5EF4-FFF2-40B4-BE49-F238E27FC236}">
                  <a16:creationId xmlns:a16="http://schemas.microsoft.com/office/drawing/2014/main" id="{7B901321-DA5F-43DD-B282-692513FF1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840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Oval 1415">
              <a:extLst>
                <a:ext uri="{FF2B5EF4-FFF2-40B4-BE49-F238E27FC236}">
                  <a16:creationId xmlns:a16="http://schemas.microsoft.com/office/drawing/2014/main" id="{EFDD270A-ABE4-4071-A3B1-50A0F9993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40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8" name="Group 1416">
              <a:extLst>
                <a:ext uri="{FF2B5EF4-FFF2-40B4-BE49-F238E27FC236}">
                  <a16:creationId xmlns:a16="http://schemas.microsoft.com/office/drawing/2014/main" id="{57A4ABE7-9314-493A-AD71-F8D9881B6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3067"/>
              <a:ext cx="680" cy="635"/>
              <a:chOff x="2349" y="2840"/>
              <a:chExt cx="634" cy="862"/>
            </a:xfrm>
          </p:grpSpPr>
          <p:sp>
            <p:nvSpPr>
              <p:cNvPr id="14729" name="AutoShape 1417">
                <a:extLst>
                  <a:ext uri="{FF2B5EF4-FFF2-40B4-BE49-F238E27FC236}">
                    <a16:creationId xmlns:a16="http://schemas.microsoft.com/office/drawing/2014/main" id="{08D9BA27-CF6C-442E-BB42-180D34C34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AutoShape 1418">
                <a:extLst>
                  <a:ext uri="{FF2B5EF4-FFF2-40B4-BE49-F238E27FC236}">
                    <a16:creationId xmlns:a16="http://schemas.microsoft.com/office/drawing/2014/main" id="{B46DF1A1-80DD-47F8-AB7F-6096F55D0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1" name="AutoShape 1419">
                <a:extLst>
                  <a:ext uri="{FF2B5EF4-FFF2-40B4-BE49-F238E27FC236}">
                    <a16:creationId xmlns:a16="http://schemas.microsoft.com/office/drawing/2014/main" id="{58F8EAE4-5E8A-430E-B1E9-5CE165482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2" name="AutoShape 1420">
                <a:extLst>
                  <a:ext uri="{FF2B5EF4-FFF2-40B4-BE49-F238E27FC236}">
                    <a16:creationId xmlns:a16="http://schemas.microsoft.com/office/drawing/2014/main" id="{87FB9CC8-8E5B-4210-A8E1-4187C88C8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3" name="AutoShape 1421">
                <a:extLst>
                  <a:ext uri="{FF2B5EF4-FFF2-40B4-BE49-F238E27FC236}">
                    <a16:creationId xmlns:a16="http://schemas.microsoft.com/office/drawing/2014/main" id="{9F60E451-24D3-4B24-B1F7-37409D458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4" name="AutoShape 1422">
                <a:extLst>
                  <a:ext uri="{FF2B5EF4-FFF2-40B4-BE49-F238E27FC236}">
                    <a16:creationId xmlns:a16="http://schemas.microsoft.com/office/drawing/2014/main" id="{CA1C8174-EC77-4D8C-A515-00B0D44AB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0126CFAA-F6DE-44C3-B2ED-67F5FD422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6" name="AutoShape 1424">
                <a:extLst>
                  <a:ext uri="{FF2B5EF4-FFF2-40B4-BE49-F238E27FC236}">
                    <a16:creationId xmlns:a16="http://schemas.microsoft.com/office/drawing/2014/main" id="{1030EBB6-A619-4BEB-A13D-D6CB5113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7" name="AutoShape 1425">
                <a:extLst>
                  <a:ext uri="{FF2B5EF4-FFF2-40B4-BE49-F238E27FC236}">
                    <a16:creationId xmlns:a16="http://schemas.microsoft.com/office/drawing/2014/main" id="{AD81B3C0-6FCE-4977-8949-696EC50A0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8" name="AutoShape 1426">
                <a:extLst>
                  <a:ext uri="{FF2B5EF4-FFF2-40B4-BE49-F238E27FC236}">
                    <a16:creationId xmlns:a16="http://schemas.microsoft.com/office/drawing/2014/main" id="{ED180740-BE56-4549-9A2D-11EB89251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9" name="AutoShape 1427">
                <a:extLst>
                  <a:ext uri="{FF2B5EF4-FFF2-40B4-BE49-F238E27FC236}">
                    <a16:creationId xmlns:a16="http://schemas.microsoft.com/office/drawing/2014/main" id="{A9B83AE8-D859-4EAD-9562-0F672A809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0" name="AutoShape 1428">
                <a:extLst>
                  <a:ext uri="{FF2B5EF4-FFF2-40B4-BE49-F238E27FC236}">
                    <a16:creationId xmlns:a16="http://schemas.microsoft.com/office/drawing/2014/main" id="{000AC60A-CF8C-4CBE-8AC6-8B4A84AB2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1" name="AutoShape 1429">
                <a:extLst>
                  <a:ext uri="{FF2B5EF4-FFF2-40B4-BE49-F238E27FC236}">
                    <a16:creationId xmlns:a16="http://schemas.microsoft.com/office/drawing/2014/main" id="{32B56005-35AA-43D5-A1F1-830CD2943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2" name="AutoShape 1430">
                <a:extLst>
                  <a:ext uri="{FF2B5EF4-FFF2-40B4-BE49-F238E27FC236}">
                    <a16:creationId xmlns:a16="http://schemas.microsoft.com/office/drawing/2014/main" id="{FFF3174C-2AB8-4938-9953-0617FE92A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3" name="AutoShape 1431">
                <a:extLst>
                  <a:ext uri="{FF2B5EF4-FFF2-40B4-BE49-F238E27FC236}">
                    <a16:creationId xmlns:a16="http://schemas.microsoft.com/office/drawing/2014/main" id="{D45FA7B4-6BA3-4579-9432-891BC4C9B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44" name="Rectangle 1432">
              <a:extLst>
                <a:ext uri="{FF2B5EF4-FFF2-40B4-BE49-F238E27FC236}">
                  <a16:creationId xmlns:a16="http://schemas.microsoft.com/office/drawing/2014/main" id="{176DDB5D-692B-4CD0-84EF-B2920E1DE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862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Oval 1433">
              <a:extLst>
                <a:ext uri="{FF2B5EF4-FFF2-40B4-BE49-F238E27FC236}">
                  <a16:creationId xmlns:a16="http://schemas.microsoft.com/office/drawing/2014/main" id="{FE1552A5-2748-4BE2-8BD4-B24FEB8DC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317" cy="31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Oval 1434">
              <a:extLst>
                <a:ext uri="{FF2B5EF4-FFF2-40B4-BE49-F238E27FC236}">
                  <a16:creationId xmlns:a16="http://schemas.microsoft.com/office/drawing/2014/main" id="{ED9B7A2D-B3CA-4CFC-914A-535FAF40B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49"/>
              <a:ext cx="136" cy="13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04" name="Group 1492">
            <a:extLst>
              <a:ext uri="{FF2B5EF4-FFF2-40B4-BE49-F238E27FC236}">
                <a16:creationId xmlns:a16="http://schemas.microsoft.com/office/drawing/2014/main" id="{DD07F8A6-F051-4D1F-B9A7-963FBF842F4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6701632" y="3736181"/>
            <a:ext cx="768350" cy="344487"/>
            <a:chOff x="2666" y="2952"/>
            <a:chExt cx="1815" cy="816"/>
          </a:xfrm>
        </p:grpSpPr>
        <p:sp>
          <p:nvSpPr>
            <p:cNvPr id="14805" name="AutoShape 1493">
              <a:extLst>
                <a:ext uri="{FF2B5EF4-FFF2-40B4-BE49-F238E27FC236}">
                  <a16:creationId xmlns:a16="http://schemas.microsoft.com/office/drawing/2014/main" id="{23F001D0-8FE7-4FA9-B651-8266BBAB8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952"/>
              <a:ext cx="1815" cy="816"/>
            </a:xfrm>
            <a:prstGeom prst="roundRect">
              <a:avLst>
                <a:gd name="adj" fmla="val 9806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AutoShape 1494">
              <a:extLst>
                <a:ext uri="{FF2B5EF4-FFF2-40B4-BE49-F238E27FC236}">
                  <a16:creationId xmlns:a16="http://schemas.microsoft.com/office/drawing/2014/main" id="{31B19D27-6E59-4218-B547-D10137510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976"/>
              <a:ext cx="1815" cy="768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Oval 1495">
              <a:extLst>
                <a:ext uri="{FF2B5EF4-FFF2-40B4-BE49-F238E27FC236}">
                  <a16:creationId xmlns:a16="http://schemas.microsoft.com/office/drawing/2014/main" id="{1A7330BE-5126-4891-A684-F4DF21182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043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Oval 1496">
              <a:extLst>
                <a:ext uri="{FF2B5EF4-FFF2-40B4-BE49-F238E27FC236}">
                  <a16:creationId xmlns:a16="http://schemas.microsoft.com/office/drawing/2014/main" id="{528CCF86-14E1-49A1-A316-934A0F1004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3088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Oval 1497">
              <a:extLst>
                <a:ext uri="{FF2B5EF4-FFF2-40B4-BE49-F238E27FC236}">
                  <a16:creationId xmlns:a16="http://schemas.microsoft.com/office/drawing/2014/main" id="{D76819A7-5B5C-449C-A93F-993CDDA4F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133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Oval 1498">
              <a:extLst>
                <a:ext uri="{FF2B5EF4-FFF2-40B4-BE49-F238E27FC236}">
                  <a16:creationId xmlns:a16="http://schemas.microsoft.com/office/drawing/2014/main" id="{A28B9BDE-75F6-4DD2-9A2B-36761229A9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6" y="3179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Oval 1499">
              <a:extLst>
                <a:ext uri="{FF2B5EF4-FFF2-40B4-BE49-F238E27FC236}">
                  <a16:creationId xmlns:a16="http://schemas.microsoft.com/office/drawing/2014/main" id="{F929CDE6-E7CD-4AA4-BBEA-6CEC8215D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24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Oval 1500">
              <a:extLst>
                <a:ext uri="{FF2B5EF4-FFF2-40B4-BE49-F238E27FC236}">
                  <a16:creationId xmlns:a16="http://schemas.microsoft.com/office/drawing/2014/main" id="{F1D44E8C-A3B6-4506-B712-76A291303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69"/>
              <a:ext cx="182" cy="182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AutoShape 1501">
              <a:extLst>
                <a:ext uri="{FF2B5EF4-FFF2-40B4-BE49-F238E27FC236}">
                  <a16:creationId xmlns:a16="http://schemas.microsoft.com/office/drawing/2014/main" id="{92AC4E62-71C1-4FB0-BF6E-DDE6A4058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632"/>
              <a:ext cx="18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Rectangle 1502">
              <a:extLst>
                <a:ext uri="{FF2B5EF4-FFF2-40B4-BE49-F238E27FC236}">
                  <a16:creationId xmlns:a16="http://schemas.microsoft.com/office/drawing/2014/main" id="{C443E288-8E95-497C-8849-9C0334F39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315"/>
              <a:ext cx="363" cy="91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5" name="Oval 1503">
              <a:extLst>
                <a:ext uri="{FF2B5EF4-FFF2-40B4-BE49-F238E27FC236}">
                  <a16:creationId xmlns:a16="http://schemas.microsoft.com/office/drawing/2014/main" id="{86B4F71A-4D46-4CDF-AEEE-6A8521192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27" y="3224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16" name="Group 1504">
            <a:extLst>
              <a:ext uri="{FF2B5EF4-FFF2-40B4-BE49-F238E27FC236}">
                <a16:creationId xmlns:a16="http://schemas.microsoft.com/office/drawing/2014/main" id="{154774CB-6AFA-4605-A1A0-874668259B68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2852738"/>
            <a:ext cx="365125" cy="1439862"/>
            <a:chOff x="444" y="709"/>
            <a:chExt cx="862" cy="3401"/>
          </a:xfrm>
        </p:grpSpPr>
        <p:sp>
          <p:nvSpPr>
            <p:cNvPr id="14817" name="AutoShape 1505">
              <a:extLst>
                <a:ext uri="{FF2B5EF4-FFF2-40B4-BE49-F238E27FC236}">
                  <a16:creationId xmlns:a16="http://schemas.microsoft.com/office/drawing/2014/main" id="{3356BF5E-A3D0-4C66-AC79-5B78C1C40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862" cy="182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8" name="Rectangle 1506">
              <a:extLst>
                <a:ext uri="{FF2B5EF4-FFF2-40B4-BE49-F238E27FC236}">
                  <a16:creationId xmlns:a16="http://schemas.microsoft.com/office/drawing/2014/main" id="{CAA1A9CC-C083-45FE-BE91-9E6397842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23"/>
              <a:ext cx="862" cy="14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9" name="Rectangle 1507">
              <a:extLst>
                <a:ext uri="{FF2B5EF4-FFF2-40B4-BE49-F238E27FC236}">
                  <a16:creationId xmlns:a16="http://schemas.microsoft.com/office/drawing/2014/main" id="{80A31BF0-382D-4C4F-B121-7BAEED691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523"/>
              <a:ext cx="772" cy="1406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0" name="Rectangle 1508">
              <a:extLst>
                <a:ext uri="{FF2B5EF4-FFF2-40B4-BE49-F238E27FC236}">
                  <a16:creationId xmlns:a16="http://schemas.microsoft.com/office/drawing/2014/main" id="{DC77BEC2-C5C4-48D6-B74F-3A2E48BC6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974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1" name="Rectangle 1509">
              <a:extLst>
                <a:ext uri="{FF2B5EF4-FFF2-40B4-BE49-F238E27FC236}">
                  <a16:creationId xmlns:a16="http://schemas.microsoft.com/office/drawing/2014/main" id="{E2862A32-20AD-431A-957A-4F7B9E800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4065"/>
              <a:ext cx="862" cy="45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2" name="Rectangle 1510">
              <a:extLst>
                <a:ext uri="{FF2B5EF4-FFF2-40B4-BE49-F238E27FC236}">
                  <a16:creationId xmlns:a16="http://schemas.microsoft.com/office/drawing/2014/main" id="{FA01364E-EE63-4DF1-9307-04A812F0A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23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3" name="Rectangle 1511">
              <a:extLst>
                <a:ext uri="{FF2B5EF4-FFF2-40B4-BE49-F238E27FC236}">
                  <a16:creationId xmlns:a16="http://schemas.microsoft.com/office/drawing/2014/main" id="{A34A17B0-9D2D-451C-A794-BC803B44D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341"/>
              <a:ext cx="772" cy="182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4" name="Rectangle 1512">
              <a:extLst>
                <a:ext uri="{FF2B5EF4-FFF2-40B4-BE49-F238E27FC236}">
                  <a16:creationId xmlns:a16="http://schemas.microsoft.com/office/drawing/2014/main" id="{8515C3D0-449E-48EF-A0D6-BCC5CFD9D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9"/>
              <a:ext cx="862" cy="163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Rectangle 1513">
              <a:extLst>
                <a:ext uri="{FF2B5EF4-FFF2-40B4-BE49-F238E27FC236}">
                  <a16:creationId xmlns:a16="http://schemas.microsoft.com/office/drawing/2014/main" id="{00BF75E4-8E8E-461F-ABA6-354656A5C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09"/>
              <a:ext cx="772" cy="16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6" name="Rectangle 1514">
              <a:extLst>
                <a:ext uri="{FF2B5EF4-FFF2-40B4-BE49-F238E27FC236}">
                  <a16:creationId xmlns:a16="http://schemas.microsoft.com/office/drawing/2014/main" id="{2EE3508A-AB77-4C1C-B9C1-5588752FC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45"/>
              <a:ext cx="772" cy="136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7" name="AutoShape 1515">
              <a:extLst>
                <a:ext uri="{FF2B5EF4-FFF2-40B4-BE49-F238E27FC236}">
                  <a16:creationId xmlns:a16="http://schemas.microsoft.com/office/drawing/2014/main" id="{43C57EA0-5391-4755-B247-361DE761F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981"/>
              <a:ext cx="680" cy="1134"/>
            </a:xfrm>
            <a:prstGeom prst="roundRect">
              <a:avLst>
                <a:gd name="adj" fmla="val 8384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Rectangle 1516">
              <a:extLst>
                <a:ext uri="{FF2B5EF4-FFF2-40B4-BE49-F238E27FC236}">
                  <a16:creationId xmlns:a16="http://schemas.microsoft.com/office/drawing/2014/main" id="{2A3E7E69-3867-4487-9FF5-F17EA7AD0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2795"/>
              <a:ext cx="363" cy="363"/>
            </a:xfrm>
            <a:prstGeom prst="rect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Oval 1517">
              <a:extLst>
                <a:ext uri="{FF2B5EF4-FFF2-40B4-BE49-F238E27FC236}">
                  <a16:creationId xmlns:a16="http://schemas.microsoft.com/office/drawing/2014/main" id="{D4221AF9-D06B-426E-B6D7-D15B62757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86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Oval 1518">
              <a:extLst>
                <a:ext uri="{FF2B5EF4-FFF2-40B4-BE49-F238E27FC236}">
                  <a16:creationId xmlns:a16="http://schemas.microsoft.com/office/drawing/2014/main" id="{EC1B5546-85C1-4263-887A-A91B6B70A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84" y="2886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1" name="AutoShape 1519">
              <a:extLst>
                <a:ext uri="{FF2B5EF4-FFF2-40B4-BE49-F238E27FC236}">
                  <a16:creationId xmlns:a16="http://schemas.microsoft.com/office/drawing/2014/main" id="{83F1F6D4-2179-4655-8066-F2664F485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840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2" name="AutoShape 1520">
              <a:extLst>
                <a:ext uri="{FF2B5EF4-FFF2-40B4-BE49-F238E27FC236}">
                  <a16:creationId xmlns:a16="http://schemas.microsoft.com/office/drawing/2014/main" id="{7F6A970D-FCF8-4ADA-A352-3261809DB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3022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AutoShape 1521">
              <a:extLst>
                <a:ext uri="{FF2B5EF4-FFF2-40B4-BE49-F238E27FC236}">
                  <a16:creationId xmlns:a16="http://schemas.microsoft.com/office/drawing/2014/main" id="{2C3B00BB-8A00-44ED-B605-A55F481B9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3022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4" name="AutoShape 1522">
              <a:extLst>
                <a:ext uri="{FF2B5EF4-FFF2-40B4-BE49-F238E27FC236}">
                  <a16:creationId xmlns:a16="http://schemas.microsoft.com/office/drawing/2014/main" id="{529D007F-B1B6-414A-B0CD-CC01C79C6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2840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35" name="Group 1523">
              <a:extLst>
                <a:ext uri="{FF2B5EF4-FFF2-40B4-BE49-F238E27FC236}">
                  <a16:creationId xmlns:a16="http://schemas.microsoft.com/office/drawing/2014/main" id="{0E00C478-6B49-4171-911E-CA54ECAA54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3203"/>
              <a:ext cx="680" cy="590"/>
              <a:chOff x="1578" y="3158"/>
              <a:chExt cx="816" cy="635"/>
            </a:xfrm>
          </p:grpSpPr>
          <p:sp>
            <p:nvSpPr>
              <p:cNvPr id="14836" name="AutoShape 1524">
                <a:extLst>
                  <a:ext uri="{FF2B5EF4-FFF2-40B4-BE49-F238E27FC236}">
                    <a16:creationId xmlns:a16="http://schemas.microsoft.com/office/drawing/2014/main" id="{14DEC7FA-4AE2-4E35-8D06-23B8C4533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7" name="AutoShape 1525">
                <a:extLst>
                  <a:ext uri="{FF2B5EF4-FFF2-40B4-BE49-F238E27FC236}">
                    <a16:creationId xmlns:a16="http://schemas.microsoft.com/office/drawing/2014/main" id="{66F25671-6C74-4B3F-A07E-4016C0F88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8" name="AutoShape 1526">
                <a:extLst>
                  <a:ext uri="{FF2B5EF4-FFF2-40B4-BE49-F238E27FC236}">
                    <a16:creationId xmlns:a16="http://schemas.microsoft.com/office/drawing/2014/main" id="{DB7DB890-D4F8-476B-B9FA-731846696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9" name="AutoShape 1527">
                <a:extLst>
                  <a:ext uri="{FF2B5EF4-FFF2-40B4-BE49-F238E27FC236}">
                    <a16:creationId xmlns:a16="http://schemas.microsoft.com/office/drawing/2014/main" id="{7B659793-7A13-44A7-A30D-72F910827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0" name="AutoShape 1528">
                <a:extLst>
                  <a:ext uri="{FF2B5EF4-FFF2-40B4-BE49-F238E27FC236}">
                    <a16:creationId xmlns:a16="http://schemas.microsoft.com/office/drawing/2014/main" id="{A49CE613-C3FE-449F-8414-640257CE4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1" name="AutoShape 1529">
                <a:extLst>
                  <a:ext uri="{FF2B5EF4-FFF2-40B4-BE49-F238E27FC236}">
                    <a16:creationId xmlns:a16="http://schemas.microsoft.com/office/drawing/2014/main" id="{1BF52D6F-F2F3-4E46-B857-515FC556A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2" name="AutoShape 1530">
                <a:extLst>
                  <a:ext uri="{FF2B5EF4-FFF2-40B4-BE49-F238E27FC236}">
                    <a16:creationId xmlns:a16="http://schemas.microsoft.com/office/drawing/2014/main" id="{587F80F9-A839-4038-985B-823D50E78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3" name="AutoShape 1531">
                <a:extLst>
                  <a:ext uri="{FF2B5EF4-FFF2-40B4-BE49-F238E27FC236}">
                    <a16:creationId xmlns:a16="http://schemas.microsoft.com/office/drawing/2014/main" id="{4AD2BAD1-484D-400D-A141-93713DC6F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4" name="AutoShape 1532">
                <a:extLst>
                  <a:ext uri="{FF2B5EF4-FFF2-40B4-BE49-F238E27FC236}">
                    <a16:creationId xmlns:a16="http://schemas.microsoft.com/office/drawing/2014/main" id="{C794461F-827D-4687-AEFA-5DF28B45A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5" name="AutoShape 1533">
                <a:extLst>
                  <a:ext uri="{FF2B5EF4-FFF2-40B4-BE49-F238E27FC236}">
                    <a16:creationId xmlns:a16="http://schemas.microsoft.com/office/drawing/2014/main" id="{9EE01F38-95AA-491F-993B-61972219D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6" name="AutoShape 1534">
                <a:extLst>
                  <a:ext uri="{FF2B5EF4-FFF2-40B4-BE49-F238E27FC236}">
                    <a16:creationId xmlns:a16="http://schemas.microsoft.com/office/drawing/2014/main" id="{ACE69924-C133-4AD6-B8F3-FE32A0BE7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7" name="AutoShape 1535">
                <a:extLst>
                  <a:ext uri="{FF2B5EF4-FFF2-40B4-BE49-F238E27FC236}">
                    <a16:creationId xmlns:a16="http://schemas.microsoft.com/office/drawing/2014/main" id="{59BBCF31-5911-49FE-A20E-54AF3A35A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8" name="AutoShape 1536">
                <a:extLst>
                  <a:ext uri="{FF2B5EF4-FFF2-40B4-BE49-F238E27FC236}">
                    <a16:creationId xmlns:a16="http://schemas.microsoft.com/office/drawing/2014/main" id="{AA5BEF59-FCB3-46C7-8D46-DF8BC032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9" name="AutoShape 1537">
                <a:extLst>
                  <a:ext uri="{FF2B5EF4-FFF2-40B4-BE49-F238E27FC236}">
                    <a16:creationId xmlns:a16="http://schemas.microsoft.com/office/drawing/2014/main" id="{6FEE6EAE-FDF6-4A57-8B8C-7D0552009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0" name="AutoShape 1538">
                <a:extLst>
                  <a:ext uri="{FF2B5EF4-FFF2-40B4-BE49-F238E27FC236}">
                    <a16:creationId xmlns:a16="http://schemas.microsoft.com/office/drawing/2014/main" id="{10EE6BCE-3DF3-4BAD-8180-4E9297214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51" name="Oval 1539">
              <a:extLst>
                <a:ext uri="{FF2B5EF4-FFF2-40B4-BE49-F238E27FC236}">
                  <a16:creationId xmlns:a16="http://schemas.microsoft.com/office/drawing/2014/main" id="{12D6FBA4-7231-40C5-AAC4-4EFCF4441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800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2" name="Rectangle 1540">
              <a:extLst>
                <a:ext uri="{FF2B5EF4-FFF2-40B4-BE49-F238E27FC236}">
                  <a16:creationId xmlns:a16="http://schemas.microsoft.com/office/drawing/2014/main" id="{6BCE782E-1602-41AE-A869-20A2E64A2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45"/>
              <a:ext cx="45" cy="13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3" name="Rectangle 1541">
              <a:extLst>
                <a:ext uri="{FF2B5EF4-FFF2-40B4-BE49-F238E27FC236}">
                  <a16:creationId xmlns:a16="http://schemas.microsoft.com/office/drawing/2014/main" id="{95F29CCD-6165-4291-B568-12DFD8F8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845"/>
              <a:ext cx="45" cy="13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4" name="Rectangle 1542">
              <a:extLst>
                <a:ext uri="{FF2B5EF4-FFF2-40B4-BE49-F238E27FC236}">
                  <a16:creationId xmlns:a16="http://schemas.microsoft.com/office/drawing/2014/main" id="{8402AF81-19AE-4DBF-871E-954E6AA65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87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55" name="Group 1543">
              <a:extLst>
                <a:ext uri="{FF2B5EF4-FFF2-40B4-BE49-F238E27FC236}">
                  <a16:creationId xmlns:a16="http://schemas.microsoft.com/office/drawing/2014/main" id="{04BC3DE2-E8AC-4FF1-B7D6-F3DFE431A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341"/>
              <a:ext cx="408" cy="182"/>
              <a:chOff x="671" y="2341"/>
              <a:chExt cx="408" cy="182"/>
            </a:xfrm>
          </p:grpSpPr>
          <p:sp>
            <p:nvSpPr>
              <p:cNvPr id="14856" name="Line 1544">
                <a:extLst>
                  <a:ext uri="{FF2B5EF4-FFF2-40B4-BE49-F238E27FC236}">
                    <a16:creationId xmlns:a16="http://schemas.microsoft.com/office/drawing/2014/main" id="{945A6019-51BF-45BC-8F68-48858DA98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57" name="Line 1545">
                <a:extLst>
                  <a:ext uri="{FF2B5EF4-FFF2-40B4-BE49-F238E27FC236}">
                    <a16:creationId xmlns:a16="http://schemas.microsoft.com/office/drawing/2014/main" id="{8F0635AA-4603-49C5-8C88-B565DAAB6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9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858" name="Group 1546">
            <a:extLst>
              <a:ext uri="{FF2B5EF4-FFF2-40B4-BE49-F238E27FC236}">
                <a16:creationId xmlns:a16="http://schemas.microsoft.com/office/drawing/2014/main" id="{C1100B87-DA51-4BAE-A5B1-CDB52FFADC0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8573294" y="3736181"/>
            <a:ext cx="768350" cy="344488"/>
            <a:chOff x="2666" y="2024"/>
            <a:chExt cx="1815" cy="816"/>
          </a:xfrm>
        </p:grpSpPr>
        <p:sp>
          <p:nvSpPr>
            <p:cNvPr id="14859" name="AutoShape 1547">
              <a:extLst>
                <a:ext uri="{FF2B5EF4-FFF2-40B4-BE49-F238E27FC236}">
                  <a16:creationId xmlns:a16="http://schemas.microsoft.com/office/drawing/2014/main" id="{020C70C4-C772-419E-AFE7-A7BD22AEB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24"/>
              <a:ext cx="1815" cy="816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rgbClr val="DCDEC8">
                    <a:gamma/>
                    <a:shade val="46275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0" name="AutoShape 1548">
              <a:extLst>
                <a:ext uri="{FF2B5EF4-FFF2-40B4-BE49-F238E27FC236}">
                  <a16:creationId xmlns:a16="http://schemas.microsoft.com/office/drawing/2014/main" id="{40AD3714-1135-47F9-9601-CD371027A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8"/>
              <a:ext cx="1815" cy="768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41176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1" name="Oval 1549">
              <a:extLst>
                <a:ext uri="{FF2B5EF4-FFF2-40B4-BE49-F238E27FC236}">
                  <a16:creationId xmlns:a16="http://schemas.microsoft.com/office/drawing/2014/main" id="{6CD5DEFF-DAA1-4315-B1FD-9864853D8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115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2" name="Oval 1550">
              <a:extLst>
                <a:ext uri="{FF2B5EF4-FFF2-40B4-BE49-F238E27FC236}">
                  <a16:creationId xmlns:a16="http://schemas.microsoft.com/office/drawing/2014/main" id="{1214652F-790D-4465-9C2B-948C9EA900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2160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3" name="Oval 1551">
              <a:extLst>
                <a:ext uri="{FF2B5EF4-FFF2-40B4-BE49-F238E27FC236}">
                  <a16:creationId xmlns:a16="http://schemas.microsoft.com/office/drawing/2014/main" id="{43224E51-E803-4E35-A7BC-F0040C524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205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4" name="Oval 1552">
              <a:extLst>
                <a:ext uri="{FF2B5EF4-FFF2-40B4-BE49-F238E27FC236}">
                  <a16:creationId xmlns:a16="http://schemas.microsoft.com/office/drawing/2014/main" id="{1AB990EB-C0AC-4000-9FB0-AF59E29390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6" y="2251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5" name="Oval 1553">
              <a:extLst>
                <a:ext uri="{FF2B5EF4-FFF2-40B4-BE49-F238E27FC236}">
                  <a16:creationId xmlns:a16="http://schemas.microsoft.com/office/drawing/2014/main" id="{AFD43004-344A-4099-859B-E0D3D8A1B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296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6" name="Oval 1554">
              <a:extLst>
                <a:ext uri="{FF2B5EF4-FFF2-40B4-BE49-F238E27FC236}">
                  <a16:creationId xmlns:a16="http://schemas.microsoft.com/office/drawing/2014/main" id="{BE11133F-284F-4568-9C4C-A79DD4394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41"/>
              <a:ext cx="182" cy="182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7" name="AutoShape 1555">
              <a:extLst>
                <a:ext uri="{FF2B5EF4-FFF2-40B4-BE49-F238E27FC236}">
                  <a16:creationId xmlns:a16="http://schemas.microsoft.com/office/drawing/2014/main" id="{4A3AAEFF-1BF4-47AD-97F7-7C676FD3D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704"/>
              <a:ext cx="18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8" name="Rectangle 1556">
              <a:extLst>
                <a:ext uri="{FF2B5EF4-FFF2-40B4-BE49-F238E27FC236}">
                  <a16:creationId xmlns:a16="http://schemas.microsoft.com/office/drawing/2014/main" id="{C124C232-4D9D-41F1-A8CF-AE130BEB5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87"/>
              <a:ext cx="363" cy="91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9" name="Oval 1557">
              <a:extLst>
                <a:ext uri="{FF2B5EF4-FFF2-40B4-BE49-F238E27FC236}">
                  <a16:creationId xmlns:a16="http://schemas.microsoft.com/office/drawing/2014/main" id="{A839FF38-7303-4F81-AE71-ABBD052E4E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27" y="2296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70" name="Group 1558">
            <a:extLst>
              <a:ext uri="{FF2B5EF4-FFF2-40B4-BE49-F238E27FC236}">
                <a16:creationId xmlns:a16="http://schemas.microsoft.com/office/drawing/2014/main" id="{EE178FF6-1921-4A5E-AF6D-10732451DF4F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2852738"/>
            <a:ext cx="365125" cy="1439862"/>
            <a:chOff x="1487" y="709"/>
            <a:chExt cx="862" cy="3401"/>
          </a:xfrm>
        </p:grpSpPr>
        <p:sp>
          <p:nvSpPr>
            <p:cNvPr id="14871" name="AutoShape 1559">
              <a:extLst>
                <a:ext uri="{FF2B5EF4-FFF2-40B4-BE49-F238E27FC236}">
                  <a16:creationId xmlns:a16="http://schemas.microsoft.com/office/drawing/2014/main" id="{D8BC2B0E-2CEC-440F-B441-429635DC9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1"/>
              <a:ext cx="862" cy="182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2" name="Rectangle 1560">
              <a:extLst>
                <a:ext uri="{FF2B5EF4-FFF2-40B4-BE49-F238E27FC236}">
                  <a16:creationId xmlns:a16="http://schemas.microsoft.com/office/drawing/2014/main" id="{335A2A6B-33F9-40C8-88F1-27CEB7987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523"/>
              <a:ext cx="862" cy="1451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3" name="Rectangle 1561">
              <a:extLst>
                <a:ext uri="{FF2B5EF4-FFF2-40B4-BE49-F238E27FC236}">
                  <a16:creationId xmlns:a16="http://schemas.microsoft.com/office/drawing/2014/main" id="{A7909052-DF9B-49ED-B6D2-E4B159808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523"/>
              <a:ext cx="772" cy="1406"/>
            </a:xfrm>
            <a:prstGeom prst="rect">
              <a:avLst/>
            </a:prstGeom>
            <a:solidFill>
              <a:srgbClr val="DCDEC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4" name="Rectangle 1562">
              <a:extLst>
                <a:ext uri="{FF2B5EF4-FFF2-40B4-BE49-F238E27FC236}">
                  <a16:creationId xmlns:a16="http://schemas.microsoft.com/office/drawing/2014/main" id="{15C6C2DC-2A17-416B-B091-87841065E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974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DCDEC8">
                    <a:gamma/>
                    <a:shade val="46275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5" name="Rectangle 1563">
              <a:extLst>
                <a:ext uri="{FF2B5EF4-FFF2-40B4-BE49-F238E27FC236}">
                  <a16:creationId xmlns:a16="http://schemas.microsoft.com/office/drawing/2014/main" id="{0C97CD1A-5035-4605-8435-9969CFD61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4065"/>
              <a:ext cx="862" cy="45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6" name="Rectangle 1564">
              <a:extLst>
                <a:ext uri="{FF2B5EF4-FFF2-40B4-BE49-F238E27FC236}">
                  <a16:creationId xmlns:a16="http://schemas.microsoft.com/office/drawing/2014/main" id="{57A7AC1C-AE02-42A3-A33D-E94224812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523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7" name="Rectangle 1565">
              <a:extLst>
                <a:ext uri="{FF2B5EF4-FFF2-40B4-BE49-F238E27FC236}">
                  <a16:creationId xmlns:a16="http://schemas.microsoft.com/office/drawing/2014/main" id="{27199FB9-FC56-433C-B1D9-1B71CCACC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41"/>
              <a:ext cx="772" cy="18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8" name="Rectangle 1566">
              <a:extLst>
                <a:ext uri="{FF2B5EF4-FFF2-40B4-BE49-F238E27FC236}">
                  <a16:creationId xmlns:a16="http://schemas.microsoft.com/office/drawing/2014/main" id="{0658FB57-465E-42B1-974E-17594E011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09"/>
              <a:ext cx="862" cy="163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9" name="Rectangle 1567">
              <a:extLst>
                <a:ext uri="{FF2B5EF4-FFF2-40B4-BE49-F238E27FC236}">
                  <a16:creationId xmlns:a16="http://schemas.microsoft.com/office/drawing/2014/main" id="{920102A4-16DC-4BBC-98F6-D968D749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09"/>
              <a:ext cx="772" cy="163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0" name="Rectangle 1568">
              <a:extLst>
                <a:ext uri="{FF2B5EF4-FFF2-40B4-BE49-F238E27FC236}">
                  <a16:creationId xmlns:a16="http://schemas.microsoft.com/office/drawing/2014/main" id="{F82F6447-D4E8-4B62-9130-395495099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845"/>
              <a:ext cx="772" cy="136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1" name="AutoShape 1569">
              <a:extLst>
                <a:ext uri="{FF2B5EF4-FFF2-40B4-BE49-F238E27FC236}">
                  <a16:creationId xmlns:a16="http://schemas.microsoft.com/office/drawing/2014/main" id="{81925F7B-ABF9-4E0D-BF09-7C0A0D05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680" cy="1134"/>
            </a:xfrm>
            <a:prstGeom prst="roundRect">
              <a:avLst>
                <a:gd name="adj" fmla="val 8384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82" name="Group 1570">
              <a:extLst>
                <a:ext uri="{FF2B5EF4-FFF2-40B4-BE49-F238E27FC236}">
                  <a16:creationId xmlns:a16="http://schemas.microsoft.com/office/drawing/2014/main" id="{66E9521B-61D8-43DE-B577-21EB4761E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5" y="2795"/>
              <a:ext cx="726" cy="363"/>
              <a:chOff x="1578" y="2795"/>
              <a:chExt cx="726" cy="363"/>
            </a:xfrm>
          </p:grpSpPr>
          <p:sp>
            <p:nvSpPr>
              <p:cNvPr id="14883" name="Rectangle 1571">
                <a:extLst>
                  <a:ext uri="{FF2B5EF4-FFF2-40B4-BE49-F238E27FC236}">
                    <a16:creationId xmlns:a16="http://schemas.microsoft.com/office/drawing/2014/main" id="{2A9F13CD-45C8-4892-AC34-EF89BC70E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795"/>
                <a:ext cx="363" cy="363"/>
              </a:xfrm>
              <a:prstGeom prst="rect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4" name="Oval 1572">
                <a:extLst>
                  <a:ext uri="{FF2B5EF4-FFF2-40B4-BE49-F238E27FC236}">
                    <a16:creationId xmlns:a16="http://schemas.microsoft.com/office/drawing/2014/main" id="{3ABFA4C7-1987-4A24-B1E6-D7B7A0A25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86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5" name="Oval 1573">
                <a:extLst>
                  <a:ext uri="{FF2B5EF4-FFF2-40B4-BE49-F238E27FC236}">
                    <a16:creationId xmlns:a16="http://schemas.microsoft.com/office/drawing/2014/main" id="{5C7B41CE-F5F3-4757-9466-10B70322F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88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6" name="AutoShape 1574">
                <a:extLst>
                  <a:ext uri="{FF2B5EF4-FFF2-40B4-BE49-F238E27FC236}">
                    <a16:creationId xmlns:a16="http://schemas.microsoft.com/office/drawing/2014/main" id="{E13967A4-373E-410D-B057-82C9BDF1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840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7" name="AutoShape 1575">
                <a:extLst>
                  <a:ext uri="{FF2B5EF4-FFF2-40B4-BE49-F238E27FC236}">
                    <a16:creationId xmlns:a16="http://schemas.microsoft.com/office/drawing/2014/main" id="{1A9D7AB3-F1DB-4AC1-89D5-179B0C7EF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022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8" name="AutoShape 1576">
                <a:extLst>
                  <a:ext uri="{FF2B5EF4-FFF2-40B4-BE49-F238E27FC236}">
                    <a16:creationId xmlns:a16="http://schemas.microsoft.com/office/drawing/2014/main" id="{DC10EA77-06A8-4654-BE04-B143F0B16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3022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9" name="AutoShape 1577">
                <a:extLst>
                  <a:ext uri="{FF2B5EF4-FFF2-40B4-BE49-F238E27FC236}">
                    <a16:creationId xmlns:a16="http://schemas.microsoft.com/office/drawing/2014/main" id="{F007EFD7-24BD-48E3-9F89-CD1A32D10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2840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90" name="Group 1578">
              <a:extLst>
                <a:ext uri="{FF2B5EF4-FFF2-40B4-BE49-F238E27FC236}">
                  <a16:creationId xmlns:a16="http://schemas.microsoft.com/office/drawing/2014/main" id="{449F0E8A-954A-4D3E-8714-07D30DB51D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203"/>
              <a:ext cx="680" cy="590"/>
              <a:chOff x="1578" y="3158"/>
              <a:chExt cx="816" cy="635"/>
            </a:xfrm>
          </p:grpSpPr>
          <p:sp>
            <p:nvSpPr>
              <p:cNvPr id="14891" name="AutoShape 1579">
                <a:extLst>
                  <a:ext uri="{FF2B5EF4-FFF2-40B4-BE49-F238E27FC236}">
                    <a16:creationId xmlns:a16="http://schemas.microsoft.com/office/drawing/2014/main" id="{7B454970-C4FB-4BFD-BDEA-563555AD1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2" name="AutoShape 1580">
                <a:extLst>
                  <a:ext uri="{FF2B5EF4-FFF2-40B4-BE49-F238E27FC236}">
                    <a16:creationId xmlns:a16="http://schemas.microsoft.com/office/drawing/2014/main" id="{70251C7B-99FD-4B26-B7A3-084C54122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3" name="AutoShape 1581">
                <a:extLst>
                  <a:ext uri="{FF2B5EF4-FFF2-40B4-BE49-F238E27FC236}">
                    <a16:creationId xmlns:a16="http://schemas.microsoft.com/office/drawing/2014/main" id="{1EEB57B4-6975-4F01-A353-06CECF4E4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4" name="AutoShape 1582">
                <a:extLst>
                  <a:ext uri="{FF2B5EF4-FFF2-40B4-BE49-F238E27FC236}">
                    <a16:creationId xmlns:a16="http://schemas.microsoft.com/office/drawing/2014/main" id="{71DE12AC-5776-44E9-B73E-C7F69A0D4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5" name="AutoShape 1583">
                <a:extLst>
                  <a:ext uri="{FF2B5EF4-FFF2-40B4-BE49-F238E27FC236}">
                    <a16:creationId xmlns:a16="http://schemas.microsoft.com/office/drawing/2014/main" id="{2DF7F403-EF6B-4410-B7AA-BCA37CE20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6" name="AutoShape 1584">
                <a:extLst>
                  <a:ext uri="{FF2B5EF4-FFF2-40B4-BE49-F238E27FC236}">
                    <a16:creationId xmlns:a16="http://schemas.microsoft.com/office/drawing/2014/main" id="{3A226F5F-722C-4CC6-9058-CE53ED89C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7" name="AutoShape 1585">
                <a:extLst>
                  <a:ext uri="{FF2B5EF4-FFF2-40B4-BE49-F238E27FC236}">
                    <a16:creationId xmlns:a16="http://schemas.microsoft.com/office/drawing/2014/main" id="{DC2283E7-FCA0-44CF-AE6C-70306CD4E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8" name="AutoShape 1586">
                <a:extLst>
                  <a:ext uri="{FF2B5EF4-FFF2-40B4-BE49-F238E27FC236}">
                    <a16:creationId xmlns:a16="http://schemas.microsoft.com/office/drawing/2014/main" id="{634CED55-90BC-441A-8516-C1632CD68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9" name="AutoShape 1587">
                <a:extLst>
                  <a:ext uri="{FF2B5EF4-FFF2-40B4-BE49-F238E27FC236}">
                    <a16:creationId xmlns:a16="http://schemas.microsoft.com/office/drawing/2014/main" id="{CFF92C88-A238-4606-A38A-A567A42DE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0" name="AutoShape 1588">
                <a:extLst>
                  <a:ext uri="{FF2B5EF4-FFF2-40B4-BE49-F238E27FC236}">
                    <a16:creationId xmlns:a16="http://schemas.microsoft.com/office/drawing/2014/main" id="{FF061BA9-4CE0-4781-9D72-3A20D066D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1" name="AutoShape 1589">
                <a:extLst>
                  <a:ext uri="{FF2B5EF4-FFF2-40B4-BE49-F238E27FC236}">
                    <a16:creationId xmlns:a16="http://schemas.microsoft.com/office/drawing/2014/main" id="{74883554-3C00-4388-9048-0D1C1BE74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2" name="AutoShape 1590">
                <a:extLst>
                  <a:ext uri="{FF2B5EF4-FFF2-40B4-BE49-F238E27FC236}">
                    <a16:creationId xmlns:a16="http://schemas.microsoft.com/office/drawing/2014/main" id="{F06AAD81-63EE-4217-8874-0E97C5DFD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3" name="AutoShape 1591">
                <a:extLst>
                  <a:ext uri="{FF2B5EF4-FFF2-40B4-BE49-F238E27FC236}">
                    <a16:creationId xmlns:a16="http://schemas.microsoft.com/office/drawing/2014/main" id="{995C84F4-EE9F-4072-AFD1-8BBDDB7DE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4" name="AutoShape 1592">
                <a:extLst>
                  <a:ext uri="{FF2B5EF4-FFF2-40B4-BE49-F238E27FC236}">
                    <a16:creationId xmlns:a16="http://schemas.microsoft.com/office/drawing/2014/main" id="{2D19279B-61F1-4ACC-BA25-9AF2CABD8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5" name="AutoShape 1593">
                <a:extLst>
                  <a:ext uri="{FF2B5EF4-FFF2-40B4-BE49-F238E27FC236}">
                    <a16:creationId xmlns:a16="http://schemas.microsoft.com/office/drawing/2014/main" id="{5493E706-70E3-4EFF-BCFF-70746AA3F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06" name="Oval 1594">
              <a:extLst>
                <a:ext uri="{FF2B5EF4-FFF2-40B4-BE49-F238E27FC236}">
                  <a16:creationId xmlns:a16="http://schemas.microsoft.com/office/drawing/2014/main" id="{833918F8-4357-4200-BE7F-1D4DEB64B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800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7" name="Rectangle 1595">
              <a:extLst>
                <a:ext uri="{FF2B5EF4-FFF2-40B4-BE49-F238E27FC236}">
                  <a16:creationId xmlns:a16="http://schemas.microsoft.com/office/drawing/2014/main" id="{6204CCB8-D5F8-4232-BC8B-0D1A66C8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845"/>
              <a:ext cx="45" cy="13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8" name="Rectangle 1596">
              <a:extLst>
                <a:ext uri="{FF2B5EF4-FFF2-40B4-BE49-F238E27FC236}">
                  <a16:creationId xmlns:a16="http://schemas.microsoft.com/office/drawing/2014/main" id="{46DCC34C-93C0-4CAB-A28A-2F8BA4834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845"/>
              <a:ext cx="45" cy="13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Rectangle 1597">
              <a:extLst>
                <a:ext uri="{FF2B5EF4-FFF2-40B4-BE49-F238E27FC236}">
                  <a16:creationId xmlns:a16="http://schemas.microsoft.com/office/drawing/2014/main" id="{64983A90-7CE2-4045-932A-F68B498A9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87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0" name="Group 1598">
              <a:extLst>
                <a:ext uri="{FF2B5EF4-FFF2-40B4-BE49-F238E27FC236}">
                  <a16:creationId xmlns:a16="http://schemas.microsoft.com/office/drawing/2014/main" id="{F06FF570-6DA6-4675-87A9-5061F893E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341"/>
              <a:ext cx="772" cy="182"/>
              <a:chOff x="1532" y="2341"/>
              <a:chExt cx="772" cy="182"/>
            </a:xfrm>
          </p:grpSpPr>
          <p:sp>
            <p:nvSpPr>
              <p:cNvPr id="14911" name="Line 1599">
                <a:extLst>
                  <a:ext uri="{FF2B5EF4-FFF2-40B4-BE49-F238E27FC236}">
                    <a16:creationId xmlns:a16="http://schemas.microsoft.com/office/drawing/2014/main" id="{621080A7-66CF-46D4-B6F5-4A4056610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2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2" name="Line 1600">
                <a:extLst>
                  <a:ext uri="{FF2B5EF4-FFF2-40B4-BE49-F238E27FC236}">
                    <a16:creationId xmlns:a16="http://schemas.microsoft.com/office/drawing/2014/main" id="{3A97FC80-C06C-47BF-B61A-8CAF96E95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4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3" name="Line 1601">
                <a:extLst>
                  <a:ext uri="{FF2B5EF4-FFF2-40B4-BE49-F238E27FC236}">
                    <a16:creationId xmlns:a16="http://schemas.microsoft.com/office/drawing/2014/main" id="{4E17E4E0-7355-4F33-B457-5E385684A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4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4" name="Line 1602">
                <a:extLst>
                  <a:ext uri="{FF2B5EF4-FFF2-40B4-BE49-F238E27FC236}">
                    <a16:creationId xmlns:a16="http://schemas.microsoft.com/office/drawing/2014/main" id="{CD56BB1E-BC0A-4BDB-9AC3-AF981E1E5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917" name="Group 1605">
            <a:extLst>
              <a:ext uri="{FF2B5EF4-FFF2-40B4-BE49-F238E27FC236}">
                <a16:creationId xmlns:a16="http://schemas.microsoft.com/office/drawing/2014/main" id="{DD868081-5B29-430E-A405-3676F71A5CD3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2852738"/>
            <a:ext cx="341313" cy="1419225"/>
            <a:chOff x="2893" y="300"/>
            <a:chExt cx="817" cy="3402"/>
          </a:xfrm>
        </p:grpSpPr>
        <p:sp>
          <p:nvSpPr>
            <p:cNvPr id="14918" name="AutoShape 1606">
              <a:extLst>
                <a:ext uri="{FF2B5EF4-FFF2-40B4-BE49-F238E27FC236}">
                  <a16:creationId xmlns:a16="http://schemas.microsoft.com/office/drawing/2014/main" id="{E8BA15AC-CEDA-4E8A-8979-BFEB77768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00"/>
              <a:ext cx="817" cy="16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9" name="AutoShape 1607">
              <a:extLst>
                <a:ext uri="{FF2B5EF4-FFF2-40B4-BE49-F238E27FC236}">
                  <a16:creationId xmlns:a16="http://schemas.microsoft.com/office/drawing/2014/main" id="{C0CCC7F7-AB0B-4CAD-95A8-912799D2D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79"/>
              <a:ext cx="817" cy="17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0" name="AutoShape 1608">
              <a:extLst>
                <a:ext uri="{FF2B5EF4-FFF2-40B4-BE49-F238E27FC236}">
                  <a16:creationId xmlns:a16="http://schemas.microsoft.com/office/drawing/2014/main" id="{F0862FD8-C3FB-4C14-932C-136A2A9EA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1979"/>
              <a:ext cx="725" cy="16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1" name="AutoShape 1609">
              <a:extLst>
                <a:ext uri="{FF2B5EF4-FFF2-40B4-BE49-F238E27FC236}">
                  <a16:creationId xmlns:a16="http://schemas.microsoft.com/office/drawing/2014/main" id="{A6099115-27B2-4BC0-B4E2-EFDD9BC7A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46"/>
              <a:ext cx="725" cy="16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2" name="AutoShape 1610">
              <a:extLst>
                <a:ext uri="{FF2B5EF4-FFF2-40B4-BE49-F238E27FC236}">
                  <a16:creationId xmlns:a16="http://schemas.microsoft.com/office/drawing/2014/main" id="{E2917485-AC33-4F92-ADB1-CB53D1638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817" cy="181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3" name="Rectangle 1611">
              <a:extLst>
                <a:ext uri="{FF2B5EF4-FFF2-40B4-BE49-F238E27FC236}">
                  <a16:creationId xmlns:a16="http://schemas.microsoft.com/office/drawing/2014/main" id="{A2C45AD5-B916-4CC6-AB60-A5068D281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888"/>
              <a:ext cx="453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4" name="Rectangle 1612">
              <a:extLst>
                <a:ext uri="{FF2B5EF4-FFF2-40B4-BE49-F238E27FC236}">
                  <a16:creationId xmlns:a16="http://schemas.microsoft.com/office/drawing/2014/main" id="{73F1986F-C45C-47DF-8DF6-1D9FF539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527"/>
              <a:ext cx="635" cy="117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Rectangle 1613">
              <a:extLst>
                <a:ext uri="{FF2B5EF4-FFF2-40B4-BE49-F238E27FC236}">
                  <a16:creationId xmlns:a16="http://schemas.microsoft.com/office/drawing/2014/main" id="{1257E415-3DDE-48D0-BE50-19D4E4B56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572"/>
              <a:ext cx="545" cy="108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6" name="AutoShape 1614">
              <a:extLst>
                <a:ext uri="{FF2B5EF4-FFF2-40B4-BE49-F238E27FC236}">
                  <a16:creationId xmlns:a16="http://schemas.microsoft.com/office/drawing/2014/main" id="{574E6F7D-F4A0-461D-A599-78B8AAA9D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797"/>
              <a:ext cx="22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7" name="Oval 1615">
              <a:extLst>
                <a:ext uri="{FF2B5EF4-FFF2-40B4-BE49-F238E27FC236}">
                  <a16:creationId xmlns:a16="http://schemas.microsoft.com/office/drawing/2014/main" id="{2689B5CE-86CB-47A5-9A1F-85C1A8F63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234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8" name="Oval 1616">
              <a:extLst>
                <a:ext uri="{FF2B5EF4-FFF2-40B4-BE49-F238E27FC236}">
                  <a16:creationId xmlns:a16="http://schemas.microsoft.com/office/drawing/2014/main" id="{9403608D-31CE-483A-BD81-931A97744B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34" y="2432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9" name="AutoShape 1617">
              <a:extLst>
                <a:ext uri="{FF2B5EF4-FFF2-40B4-BE49-F238E27FC236}">
                  <a16:creationId xmlns:a16="http://schemas.microsoft.com/office/drawing/2014/main" id="{5F3ED00D-E6F8-4AF1-AFE4-3941D5071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352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0" name="Oval 1618">
              <a:extLst>
                <a:ext uri="{FF2B5EF4-FFF2-40B4-BE49-F238E27FC236}">
                  <a16:creationId xmlns:a16="http://schemas.microsoft.com/office/drawing/2014/main" id="{3EA6AB48-86EC-4A1C-95DA-6D8C4CED1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1" name="Oval 1619">
              <a:extLst>
                <a:ext uri="{FF2B5EF4-FFF2-40B4-BE49-F238E27FC236}">
                  <a16:creationId xmlns:a16="http://schemas.microsoft.com/office/drawing/2014/main" id="{6231B524-9D9B-4F03-AC63-0CB1EF5AC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2" name="AutoShape 1620">
              <a:extLst>
                <a:ext uri="{FF2B5EF4-FFF2-40B4-BE49-F238E27FC236}">
                  <a16:creationId xmlns:a16="http://schemas.microsoft.com/office/drawing/2014/main" id="{218D5F29-5BA5-41C9-A441-040D9E29A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436"/>
              <a:ext cx="1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3" name="AutoShape 1621">
              <a:extLst>
                <a:ext uri="{FF2B5EF4-FFF2-40B4-BE49-F238E27FC236}">
                  <a16:creationId xmlns:a16="http://schemas.microsoft.com/office/drawing/2014/main" id="{D750690C-0048-421B-B221-C5C737733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4" name="AutoShape 1622">
              <a:extLst>
                <a:ext uri="{FF2B5EF4-FFF2-40B4-BE49-F238E27FC236}">
                  <a16:creationId xmlns:a16="http://schemas.microsoft.com/office/drawing/2014/main" id="{71F9C0C6-3EFF-4D51-88D4-E16422794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5" name="AutoShape 1623">
              <a:extLst>
                <a:ext uri="{FF2B5EF4-FFF2-40B4-BE49-F238E27FC236}">
                  <a16:creationId xmlns:a16="http://schemas.microsoft.com/office/drawing/2014/main" id="{C93F7909-CA76-4C8C-AE1E-45D8654C9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6" name="AutoShape 1624">
              <a:extLst>
                <a:ext uri="{FF2B5EF4-FFF2-40B4-BE49-F238E27FC236}">
                  <a16:creationId xmlns:a16="http://schemas.microsoft.com/office/drawing/2014/main" id="{560DF528-5DEF-4120-ADAC-0926B3061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7" name="AutoShape 1625">
              <a:extLst>
                <a:ext uri="{FF2B5EF4-FFF2-40B4-BE49-F238E27FC236}">
                  <a16:creationId xmlns:a16="http://schemas.microsoft.com/office/drawing/2014/main" id="{EF9D16DE-8C4B-4F67-BC7B-558F6D955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8" name="AutoShape 1626">
              <a:extLst>
                <a:ext uri="{FF2B5EF4-FFF2-40B4-BE49-F238E27FC236}">
                  <a16:creationId xmlns:a16="http://schemas.microsoft.com/office/drawing/2014/main" id="{0076F24A-C75E-4450-A310-FE2F8B9EE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9" name="AutoShape 1627">
              <a:extLst>
                <a:ext uri="{FF2B5EF4-FFF2-40B4-BE49-F238E27FC236}">
                  <a16:creationId xmlns:a16="http://schemas.microsoft.com/office/drawing/2014/main" id="{FA8B6B38-CE6D-45D6-A4E4-702698CB4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0" name="AutoShape 1628">
              <a:extLst>
                <a:ext uri="{FF2B5EF4-FFF2-40B4-BE49-F238E27FC236}">
                  <a16:creationId xmlns:a16="http://schemas.microsoft.com/office/drawing/2014/main" id="{3B7AC9BB-34EA-4269-B84E-A9383E3FD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1" name="AutoShape 1629">
              <a:extLst>
                <a:ext uri="{FF2B5EF4-FFF2-40B4-BE49-F238E27FC236}">
                  <a16:creationId xmlns:a16="http://schemas.microsoft.com/office/drawing/2014/main" id="{0354625F-E03C-4DB5-9098-33D67F88F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2" name="AutoShape 1630">
              <a:extLst>
                <a:ext uri="{FF2B5EF4-FFF2-40B4-BE49-F238E27FC236}">
                  <a16:creationId xmlns:a16="http://schemas.microsoft.com/office/drawing/2014/main" id="{1A449DC3-002A-4337-A66B-F8C64F5BE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3" name="AutoShape 1631">
              <a:extLst>
                <a:ext uri="{FF2B5EF4-FFF2-40B4-BE49-F238E27FC236}">
                  <a16:creationId xmlns:a16="http://schemas.microsoft.com/office/drawing/2014/main" id="{DC4BC635-2A28-47B2-9C37-E9F1E38ED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4" name="AutoShape 1632">
              <a:extLst>
                <a:ext uri="{FF2B5EF4-FFF2-40B4-BE49-F238E27FC236}">
                  <a16:creationId xmlns:a16="http://schemas.microsoft.com/office/drawing/2014/main" id="{01418B6E-41AF-4656-8538-52D9C3F8D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5" name="AutoShape 1633">
              <a:extLst>
                <a:ext uri="{FF2B5EF4-FFF2-40B4-BE49-F238E27FC236}">
                  <a16:creationId xmlns:a16="http://schemas.microsoft.com/office/drawing/2014/main" id="{A047ED07-DF92-4C5B-A557-7B8C0E79F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6" name="AutoShape 1634">
              <a:extLst>
                <a:ext uri="{FF2B5EF4-FFF2-40B4-BE49-F238E27FC236}">
                  <a16:creationId xmlns:a16="http://schemas.microsoft.com/office/drawing/2014/main" id="{C845597D-EDAD-4BE4-8DDA-4C7237DA4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7" name="AutoShape 1635">
              <a:extLst>
                <a:ext uri="{FF2B5EF4-FFF2-40B4-BE49-F238E27FC236}">
                  <a16:creationId xmlns:a16="http://schemas.microsoft.com/office/drawing/2014/main" id="{544E56E1-BE98-41FA-9181-631D74A02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8" name="AutoShape 1636">
              <a:extLst>
                <a:ext uri="{FF2B5EF4-FFF2-40B4-BE49-F238E27FC236}">
                  <a16:creationId xmlns:a16="http://schemas.microsoft.com/office/drawing/2014/main" id="{74C916A5-D5CC-4823-8214-E19637713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569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9" name="AutoShape 1637">
              <a:extLst>
                <a:ext uri="{FF2B5EF4-FFF2-40B4-BE49-F238E27FC236}">
                  <a16:creationId xmlns:a16="http://schemas.microsoft.com/office/drawing/2014/main" id="{10A92451-A216-4EDC-8BEA-3CD29A059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42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0" name="AutoShape 1638">
              <a:extLst>
                <a:ext uri="{FF2B5EF4-FFF2-40B4-BE49-F238E27FC236}">
                  <a16:creationId xmlns:a16="http://schemas.microsoft.com/office/drawing/2014/main" id="{100307AF-0D9A-4AC1-93B1-5BD1CF0DB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568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1" name="AutoShape 1639">
              <a:extLst>
                <a:ext uri="{FF2B5EF4-FFF2-40B4-BE49-F238E27FC236}">
                  <a16:creationId xmlns:a16="http://schemas.microsoft.com/office/drawing/2014/main" id="{EB6BB154-E65E-4697-9239-C1EA0DF8B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341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2" name="Rectangle 1640">
              <a:extLst>
                <a:ext uri="{FF2B5EF4-FFF2-40B4-BE49-F238E27FC236}">
                  <a16:creationId xmlns:a16="http://schemas.microsoft.com/office/drawing/2014/main" id="{A1DABA28-9EF0-4712-9613-CAA284B53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817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3" name="Oval 1641">
              <a:extLst>
                <a:ext uri="{FF2B5EF4-FFF2-40B4-BE49-F238E27FC236}">
                  <a16:creationId xmlns:a16="http://schemas.microsoft.com/office/drawing/2014/main" id="{15611462-5EBE-49A1-AA45-EEB6EB5B0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0" y="2398"/>
              <a:ext cx="205" cy="205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shade val="66667"/>
                    <a:invGamma/>
                    <a:alpha val="0"/>
                  </a:srgbClr>
                </a:gs>
                <a:gs pos="100000">
                  <a:srgbClr val="99CC00">
                    <a:alpha val="60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54" name="Group 1642">
            <a:extLst>
              <a:ext uri="{FF2B5EF4-FFF2-40B4-BE49-F238E27FC236}">
                <a16:creationId xmlns:a16="http://schemas.microsoft.com/office/drawing/2014/main" id="{C60C61B0-1C90-43CC-9C8B-76A433B04D83}"/>
              </a:ext>
            </a:extLst>
          </p:cNvPr>
          <p:cNvGrpSpPr>
            <a:grpSpLocks/>
          </p:cNvGrpSpPr>
          <p:nvPr/>
        </p:nvGrpSpPr>
        <p:grpSpPr bwMode="auto">
          <a:xfrm>
            <a:off x="3206750" y="3554413"/>
            <a:ext cx="341313" cy="719137"/>
            <a:chOff x="4254" y="1207"/>
            <a:chExt cx="816" cy="1724"/>
          </a:xfrm>
        </p:grpSpPr>
        <p:sp>
          <p:nvSpPr>
            <p:cNvPr id="14955" name="AutoShape 1643">
              <a:extLst>
                <a:ext uri="{FF2B5EF4-FFF2-40B4-BE49-F238E27FC236}">
                  <a16:creationId xmlns:a16="http://schemas.microsoft.com/office/drawing/2014/main" id="{93B23F94-12CF-49FA-AD40-B714363F6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17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6" name="AutoShape 1644">
              <a:extLst>
                <a:ext uri="{FF2B5EF4-FFF2-40B4-BE49-F238E27FC236}">
                  <a16:creationId xmlns:a16="http://schemas.microsoft.com/office/drawing/2014/main" id="{B27AD689-DCBF-47C5-8CE8-C58F8A32A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5" y="1233"/>
              <a:ext cx="774" cy="1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7" name="AutoShape 1645">
              <a:extLst>
                <a:ext uri="{FF2B5EF4-FFF2-40B4-BE49-F238E27FC236}">
                  <a16:creationId xmlns:a16="http://schemas.microsoft.com/office/drawing/2014/main" id="{4023E4AD-0483-4491-957F-E0DBA35C6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341"/>
              <a:ext cx="544" cy="2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8" name="AutoShape 1646">
              <a:extLst>
                <a:ext uri="{FF2B5EF4-FFF2-40B4-BE49-F238E27FC236}">
                  <a16:creationId xmlns:a16="http://schemas.microsoft.com/office/drawing/2014/main" id="{42AA0399-96E4-4DCA-87AD-7D0D594A36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14" y="2369"/>
              <a:ext cx="496" cy="2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9" name="Rectangle 1647">
              <a:extLst>
                <a:ext uri="{FF2B5EF4-FFF2-40B4-BE49-F238E27FC236}">
                  <a16:creationId xmlns:a16="http://schemas.microsoft.com/office/drawing/2014/main" id="{7D54265F-214E-4B66-ADB4-ECCF2F4F0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0" name="Rectangle 1648">
              <a:extLst>
                <a:ext uri="{FF2B5EF4-FFF2-40B4-BE49-F238E27FC236}">
                  <a16:creationId xmlns:a16="http://schemas.microsoft.com/office/drawing/2014/main" id="{2ABD5807-26C1-40BD-8040-1878BB482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207"/>
              <a:ext cx="544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1" name="Rectangle 1649">
              <a:extLst>
                <a:ext uri="{FF2B5EF4-FFF2-40B4-BE49-F238E27FC236}">
                  <a16:creationId xmlns:a16="http://schemas.microsoft.com/office/drawing/2014/main" id="{6A624A6F-9DDB-40F5-8C01-B010AB534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2" name="AutoShape 1650">
              <a:extLst>
                <a:ext uri="{FF2B5EF4-FFF2-40B4-BE49-F238E27FC236}">
                  <a16:creationId xmlns:a16="http://schemas.microsoft.com/office/drawing/2014/main" id="{D0801492-1989-4725-8510-6D4EC70409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35" y="2387"/>
              <a:ext cx="454" cy="18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3" name="AutoShape 1651">
              <a:extLst>
                <a:ext uri="{FF2B5EF4-FFF2-40B4-BE49-F238E27FC236}">
                  <a16:creationId xmlns:a16="http://schemas.microsoft.com/office/drawing/2014/main" id="{4C448596-B815-41C0-9EA3-C5C7CEE095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254" y="1298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4" name="AutoShape 1652">
              <a:extLst>
                <a:ext uri="{FF2B5EF4-FFF2-40B4-BE49-F238E27FC236}">
                  <a16:creationId xmlns:a16="http://schemas.microsoft.com/office/drawing/2014/main" id="{C47C5A5B-137D-48CA-A088-357265FD06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1298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5" name="AutoShape 1653">
              <a:extLst>
                <a:ext uri="{FF2B5EF4-FFF2-40B4-BE49-F238E27FC236}">
                  <a16:creationId xmlns:a16="http://schemas.microsoft.com/office/drawing/2014/main" id="{56E308DC-CCB5-47F8-9B94-8828A4CCCB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40" y="2565"/>
              <a:ext cx="53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66" name="Group 1654">
            <a:extLst>
              <a:ext uri="{FF2B5EF4-FFF2-40B4-BE49-F238E27FC236}">
                <a16:creationId xmlns:a16="http://schemas.microsoft.com/office/drawing/2014/main" id="{E7095DA3-5933-4AA2-B335-D38BE359F5B1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852738"/>
            <a:ext cx="341312" cy="1419225"/>
            <a:chOff x="1849" y="300"/>
            <a:chExt cx="818" cy="3402"/>
          </a:xfrm>
        </p:grpSpPr>
        <p:sp>
          <p:nvSpPr>
            <p:cNvPr id="14967" name="AutoShape 1655">
              <a:extLst>
                <a:ext uri="{FF2B5EF4-FFF2-40B4-BE49-F238E27FC236}">
                  <a16:creationId xmlns:a16="http://schemas.microsoft.com/office/drawing/2014/main" id="{34961616-41B8-41C5-B5BE-C61A804CE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300"/>
              <a:ext cx="817" cy="16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60392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0392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8" name="AutoShape 1656">
              <a:extLst>
                <a:ext uri="{FF2B5EF4-FFF2-40B4-BE49-F238E27FC236}">
                  <a16:creationId xmlns:a16="http://schemas.microsoft.com/office/drawing/2014/main" id="{0BCBF00A-CAB5-4448-8CDF-C6B7D9B85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979"/>
              <a:ext cx="817" cy="17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9" name="AutoShape 1657">
              <a:extLst>
                <a:ext uri="{FF2B5EF4-FFF2-40B4-BE49-F238E27FC236}">
                  <a16:creationId xmlns:a16="http://schemas.microsoft.com/office/drawing/2014/main" id="{385110D9-17F7-4534-AAAB-1ED8D64A0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979"/>
              <a:ext cx="725" cy="16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0" name="AutoShape 1658">
              <a:extLst>
                <a:ext uri="{FF2B5EF4-FFF2-40B4-BE49-F238E27FC236}">
                  <a16:creationId xmlns:a16="http://schemas.microsoft.com/office/drawing/2014/main" id="{0319A8C2-1EB4-43DB-8F60-D43BB6D57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46"/>
              <a:ext cx="725" cy="16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1" name="AutoShape 1659">
              <a:extLst>
                <a:ext uri="{FF2B5EF4-FFF2-40B4-BE49-F238E27FC236}">
                  <a16:creationId xmlns:a16="http://schemas.microsoft.com/office/drawing/2014/main" id="{4A419B37-B525-461C-9F0F-E3D929E1E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1888"/>
              <a:ext cx="817" cy="181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2" name="Rectangle 1660">
              <a:extLst>
                <a:ext uri="{FF2B5EF4-FFF2-40B4-BE49-F238E27FC236}">
                  <a16:creationId xmlns:a16="http://schemas.microsoft.com/office/drawing/2014/main" id="{5F5F31A1-C4A5-424C-B2D5-2CC8B4DC2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88"/>
              <a:ext cx="453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3" name="Rectangle 1661">
              <a:extLst>
                <a:ext uri="{FF2B5EF4-FFF2-40B4-BE49-F238E27FC236}">
                  <a16:creationId xmlns:a16="http://schemas.microsoft.com/office/drawing/2014/main" id="{A33AE74C-9753-4601-B311-505DAE10A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527"/>
              <a:ext cx="635" cy="117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4" name="Rectangle 1662">
              <a:extLst>
                <a:ext uri="{FF2B5EF4-FFF2-40B4-BE49-F238E27FC236}">
                  <a16:creationId xmlns:a16="http://schemas.microsoft.com/office/drawing/2014/main" id="{73C062F2-0707-4F92-90DB-0CE958EFC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572"/>
              <a:ext cx="545" cy="108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5" name="AutoShape 1663">
              <a:extLst>
                <a:ext uri="{FF2B5EF4-FFF2-40B4-BE49-F238E27FC236}">
                  <a16:creationId xmlns:a16="http://schemas.microsoft.com/office/drawing/2014/main" id="{0ED16A10-9D5F-4355-92B2-67B09D2DA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797"/>
              <a:ext cx="22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6" name="Oval 1664">
              <a:extLst>
                <a:ext uri="{FF2B5EF4-FFF2-40B4-BE49-F238E27FC236}">
                  <a16:creationId xmlns:a16="http://schemas.microsoft.com/office/drawing/2014/main" id="{3501E6EE-2046-4B2D-81E0-F56EFE32E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34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7" name="Oval 1665">
              <a:extLst>
                <a:ext uri="{FF2B5EF4-FFF2-40B4-BE49-F238E27FC236}">
                  <a16:creationId xmlns:a16="http://schemas.microsoft.com/office/drawing/2014/main" id="{D5092A57-A57B-4E64-B33E-366BDF27C1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90" y="2432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8" name="AutoShape 1666">
              <a:extLst>
                <a:ext uri="{FF2B5EF4-FFF2-40B4-BE49-F238E27FC236}">
                  <a16:creationId xmlns:a16="http://schemas.microsoft.com/office/drawing/2014/main" id="{0006786D-D06D-481D-B2A8-0D7D89DCB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352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9" name="Oval 1667">
              <a:extLst>
                <a:ext uri="{FF2B5EF4-FFF2-40B4-BE49-F238E27FC236}">
                  <a16:creationId xmlns:a16="http://schemas.microsoft.com/office/drawing/2014/main" id="{FDE2BB3F-2E85-46A6-896D-36BB3E38B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0" name="Oval 1668">
              <a:extLst>
                <a:ext uri="{FF2B5EF4-FFF2-40B4-BE49-F238E27FC236}">
                  <a16:creationId xmlns:a16="http://schemas.microsoft.com/office/drawing/2014/main" id="{3D1810E7-837D-4AC4-A7B7-8AB0326FA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1" name="AutoShape 1669">
              <a:extLst>
                <a:ext uri="{FF2B5EF4-FFF2-40B4-BE49-F238E27FC236}">
                  <a16:creationId xmlns:a16="http://schemas.microsoft.com/office/drawing/2014/main" id="{BEB62E71-3C0A-4815-A805-DC68F0E35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436"/>
              <a:ext cx="1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2" name="AutoShape 1670">
              <a:extLst>
                <a:ext uri="{FF2B5EF4-FFF2-40B4-BE49-F238E27FC236}">
                  <a16:creationId xmlns:a16="http://schemas.microsoft.com/office/drawing/2014/main" id="{A941B0E0-D9F4-4A66-BE1B-4562F4A28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3" name="AutoShape 1671">
              <a:extLst>
                <a:ext uri="{FF2B5EF4-FFF2-40B4-BE49-F238E27FC236}">
                  <a16:creationId xmlns:a16="http://schemas.microsoft.com/office/drawing/2014/main" id="{683F0FFF-F267-4B92-B767-225AD865C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4" name="AutoShape 1672">
              <a:extLst>
                <a:ext uri="{FF2B5EF4-FFF2-40B4-BE49-F238E27FC236}">
                  <a16:creationId xmlns:a16="http://schemas.microsoft.com/office/drawing/2014/main" id="{346D7950-34CC-4754-8DDB-50AEE18FC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5" name="AutoShape 1673">
              <a:extLst>
                <a:ext uri="{FF2B5EF4-FFF2-40B4-BE49-F238E27FC236}">
                  <a16:creationId xmlns:a16="http://schemas.microsoft.com/office/drawing/2014/main" id="{D35388C3-12D4-485F-90B1-D379DDEDF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6" name="AutoShape 1674">
              <a:extLst>
                <a:ext uri="{FF2B5EF4-FFF2-40B4-BE49-F238E27FC236}">
                  <a16:creationId xmlns:a16="http://schemas.microsoft.com/office/drawing/2014/main" id="{F3214B72-4A7E-4292-8368-0E7F02699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7" name="AutoShape 1675">
              <a:extLst>
                <a:ext uri="{FF2B5EF4-FFF2-40B4-BE49-F238E27FC236}">
                  <a16:creationId xmlns:a16="http://schemas.microsoft.com/office/drawing/2014/main" id="{124B0094-3FDA-4844-B07E-8B0FD72DD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8" name="AutoShape 1676">
              <a:extLst>
                <a:ext uri="{FF2B5EF4-FFF2-40B4-BE49-F238E27FC236}">
                  <a16:creationId xmlns:a16="http://schemas.microsoft.com/office/drawing/2014/main" id="{88FBC44A-B057-4041-AD3B-1D43A2ADA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9" name="AutoShape 1677">
              <a:extLst>
                <a:ext uri="{FF2B5EF4-FFF2-40B4-BE49-F238E27FC236}">
                  <a16:creationId xmlns:a16="http://schemas.microsoft.com/office/drawing/2014/main" id="{51AE18BC-A0B4-4324-9F95-1B4E36C38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0" name="AutoShape 1678">
              <a:extLst>
                <a:ext uri="{FF2B5EF4-FFF2-40B4-BE49-F238E27FC236}">
                  <a16:creationId xmlns:a16="http://schemas.microsoft.com/office/drawing/2014/main" id="{CB8D8500-466E-41FA-A057-A7184AD8A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1" name="AutoShape 1679">
              <a:extLst>
                <a:ext uri="{FF2B5EF4-FFF2-40B4-BE49-F238E27FC236}">
                  <a16:creationId xmlns:a16="http://schemas.microsoft.com/office/drawing/2014/main" id="{25022776-8633-45C5-ADF7-FBC534F1E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2" name="AutoShape 1680">
              <a:extLst>
                <a:ext uri="{FF2B5EF4-FFF2-40B4-BE49-F238E27FC236}">
                  <a16:creationId xmlns:a16="http://schemas.microsoft.com/office/drawing/2014/main" id="{510A3F6D-D36B-4FC9-BD55-125662E9E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3" name="AutoShape 1681">
              <a:extLst>
                <a:ext uri="{FF2B5EF4-FFF2-40B4-BE49-F238E27FC236}">
                  <a16:creationId xmlns:a16="http://schemas.microsoft.com/office/drawing/2014/main" id="{69CDC5EF-942A-4192-8942-41F0B3B45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4" name="AutoShape 1682">
              <a:extLst>
                <a:ext uri="{FF2B5EF4-FFF2-40B4-BE49-F238E27FC236}">
                  <a16:creationId xmlns:a16="http://schemas.microsoft.com/office/drawing/2014/main" id="{3901C3EB-C338-42FD-9FB8-B69AA46FB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5" name="AutoShape 1683">
              <a:extLst>
                <a:ext uri="{FF2B5EF4-FFF2-40B4-BE49-F238E27FC236}">
                  <a16:creationId xmlns:a16="http://schemas.microsoft.com/office/drawing/2014/main" id="{EE6E278A-9573-4A93-BC3B-F7E4E183E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6" name="AutoShape 1684">
              <a:extLst>
                <a:ext uri="{FF2B5EF4-FFF2-40B4-BE49-F238E27FC236}">
                  <a16:creationId xmlns:a16="http://schemas.microsoft.com/office/drawing/2014/main" id="{48F5F121-A5BC-4707-B5F0-F4F4EE6FA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7" name="AutoShape 1685">
              <a:extLst>
                <a:ext uri="{FF2B5EF4-FFF2-40B4-BE49-F238E27FC236}">
                  <a16:creationId xmlns:a16="http://schemas.microsoft.com/office/drawing/2014/main" id="{F1743712-CFD7-4780-BAB1-1A73A2316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569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8" name="AutoShape 1686">
              <a:extLst>
                <a:ext uri="{FF2B5EF4-FFF2-40B4-BE49-F238E27FC236}">
                  <a16:creationId xmlns:a16="http://schemas.microsoft.com/office/drawing/2014/main" id="{6B4D981A-58B9-4374-AC6F-72A56474C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342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9" name="AutoShape 1687">
              <a:extLst>
                <a:ext uri="{FF2B5EF4-FFF2-40B4-BE49-F238E27FC236}">
                  <a16:creationId xmlns:a16="http://schemas.microsoft.com/office/drawing/2014/main" id="{AF09C136-E620-4824-807E-30F1F2630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568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0" name="AutoShape 1688">
              <a:extLst>
                <a:ext uri="{FF2B5EF4-FFF2-40B4-BE49-F238E27FC236}">
                  <a16:creationId xmlns:a16="http://schemas.microsoft.com/office/drawing/2014/main" id="{BF6F0669-7C98-4B74-A84C-529C9F990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341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1" name="Rectangle 1689">
              <a:extLst>
                <a:ext uri="{FF2B5EF4-FFF2-40B4-BE49-F238E27FC236}">
                  <a16:creationId xmlns:a16="http://schemas.microsoft.com/office/drawing/2014/main" id="{5E14559C-905F-4A69-BA3D-2C51A3146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1888"/>
              <a:ext cx="817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2" name="Oval 1690">
              <a:extLst>
                <a:ext uri="{FF2B5EF4-FFF2-40B4-BE49-F238E27FC236}">
                  <a16:creationId xmlns:a16="http://schemas.microsoft.com/office/drawing/2014/main" id="{45B9C5A2-4484-4AC2-AA89-ED4DB4BE6D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56" y="2398"/>
              <a:ext cx="205" cy="20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6667"/>
                    <a:invGamma/>
                    <a:alpha val="0"/>
                  </a:schemeClr>
                </a:gs>
                <a:gs pos="100000">
                  <a:schemeClr val="accent2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03" name="Group 1691">
            <a:extLst>
              <a:ext uri="{FF2B5EF4-FFF2-40B4-BE49-F238E27FC236}">
                <a16:creationId xmlns:a16="http://schemas.microsoft.com/office/drawing/2014/main" id="{E1584E87-2381-4627-B1F3-CFFA43EE434F}"/>
              </a:ext>
            </a:extLst>
          </p:cNvPr>
          <p:cNvGrpSpPr>
            <a:grpSpLocks/>
          </p:cNvGrpSpPr>
          <p:nvPr/>
        </p:nvGrpSpPr>
        <p:grpSpPr bwMode="auto">
          <a:xfrm>
            <a:off x="1265238" y="3584575"/>
            <a:ext cx="341312" cy="719138"/>
            <a:chOff x="922" y="1998"/>
            <a:chExt cx="816" cy="1724"/>
          </a:xfrm>
        </p:grpSpPr>
        <p:sp>
          <p:nvSpPr>
            <p:cNvPr id="15004" name="AutoShape 1692">
              <a:extLst>
                <a:ext uri="{FF2B5EF4-FFF2-40B4-BE49-F238E27FC236}">
                  <a16:creationId xmlns:a16="http://schemas.microsoft.com/office/drawing/2014/main" id="{D598BD0D-06AB-45E0-BB10-54581621C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17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5" name="AutoShape 1693">
              <a:extLst>
                <a:ext uri="{FF2B5EF4-FFF2-40B4-BE49-F238E27FC236}">
                  <a16:creationId xmlns:a16="http://schemas.microsoft.com/office/drawing/2014/main" id="{DA1350FD-2289-4F44-92D8-210165710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024"/>
              <a:ext cx="774" cy="1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6" name="AutoShape 1694">
              <a:extLst>
                <a:ext uri="{FF2B5EF4-FFF2-40B4-BE49-F238E27FC236}">
                  <a16:creationId xmlns:a16="http://schemas.microsoft.com/office/drawing/2014/main" id="{585985D0-D432-412B-8120-94B9C1892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3132"/>
              <a:ext cx="544" cy="2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7" name="AutoShape 1695">
              <a:extLst>
                <a:ext uri="{FF2B5EF4-FFF2-40B4-BE49-F238E27FC236}">
                  <a16:creationId xmlns:a16="http://schemas.microsoft.com/office/drawing/2014/main" id="{35F54EF5-39B2-42DB-B7E0-E6C365559D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82" y="3160"/>
              <a:ext cx="496" cy="2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8" name="Rectangle 1696">
              <a:extLst>
                <a:ext uri="{FF2B5EF4-FFF2-40B4-BE49-F238E27FC236}">
                  <a16:creationId xmlns:a16="http://schemas.microsoft.com/office/drawing/2014/main" id="{EEB310DF-C0BE-479E-8A31-776D696ED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9" name="Rectangle 1697">
              <a:extLst>
                <a:ext uri="{FF2B5EF4-FFF2-40B4-BE49-F238E27FC236}">
                  <a16:creationId xmlns:a16="http://schemas.microsoft.com/office/drawing/2014/main" id="{439D4715-09F8-4D87-A4B9-846FD7A2A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998"/>
              <a:ext cx="544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0" name="Rectangle 1698">
              <a:extLst>
                <a:ext uri="{FF2B5EF4-FFF2-40B4-BE49-F238E27FC236}">
                  <a16:creationId xmlns:a16="http://schemas.microsoft.com/office/drawing/2014/main" id="{2748DBB0-E01C-4070-920D-E1FACA01F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1" name="AutoShape 1699">
              <a:extLst>
                <a:ext uri="{FF2B5EF4-FFF2-40B4-BE49-F238E27FC236}">
                  <a16:creationId xmlns:a16="http://schemas.microsoft.com/office/drawing/2014/main" id="{E2C6155D-6941-4A20-87FC-B5EDB515E1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03" y="3178"/>
              <a:ext cx="454" cy="18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2" name="AutoShape 1700">
              <a:extLst>
                <a:ext uri="{FF2B5EF4-FFF2-40B4-BE49-F238E27FC236}">
                  <a16:creationId xmlns:a16="http://schemas.microsoft.com/office/drawing/2014/main" id="{EC94C321-BE1C-45CF-BFC9-D59D074964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2" y="2089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3" name="AutoShape 1701">
              <a:extLst>
                <a:ext uri="{FF2B5EF4-FFF2-40B4-BE49-F238E27FC236}">
                  <a16:creationId xmlns:a16="http://schemas.microsoft.com/office/drawing/2014/main" id="{EB3053E3-266F-43DE-AEC8-F6DC65CD2B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3" y="2089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2560E1F8-E34B-4877-B3CC-4AFBA97EBA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08" y="3356"/>
              <a:ext cx="53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5" name="Group 1703">
            <a:extLst>
              <a:ext uri="{FF2B5EF4-FFF2-40B4-BE49-F238E27FC236}">
                <a16:creationId xmlns:a16="http://schemas.microsoft.com/office/drawing/2014/main" id="{3716E854-606C-4449-8C5D-525218EEF4B4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4832350"/>
            <a:ext cx="342900" cy="1404938"/>
            <a:chOff x="126" y="482"/>
            <a:chExt cx="907" cy="3719"/>
          </a:xfrm>
        </p:grpSpPr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A3C0726D-A1AB-4187-BE81-18A51DA96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296"/>
              <a:ext cx="907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AutoShape 1705">
              <a:extLst>
                <a:ext uri="{FF2B5EF4-FFF2-40B4-BE49-F238E27FC236}">
                  <a16:creationId xmlns:a16="http://schemas.microsoft.com/office/drawing/2014/main" id="{56C86EA0-A3B4-48DE-AB4F-0B86117BE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" y="2325"/>
              <a:ext cx="843" cy="18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72941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C2DBD97B-867B-44C7-8AB6-796ABA766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482"/>
              <a:ext cx="907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Rectangle 1707">
              <a:extLst>
                <a:ext uri="{FF2B5EF4-FFF2-40B4-BE49-F238E27FC236}">
                  <a16:creationId xmlns:a16="http://schemas.microsoft.com/office/drawing/2014/main" id="{4EAAB62D-5A35-4C36-BE18-20CE74741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069"/>
              <a:ext cx="907" cy="182"/>
            </a:xfrm>
            <a:prstGeom prst="rect">
              <a:avLst/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0" name="AutoShape 1708">
              <a:extLst>
                <a:ext uri="{FF2B5EF4-FFF2-40B4-BE49-F238E27FC236}">
                  <a16:creationId xmlns:a16="http://schemas.microsoft.com/office/drawing/2014/main" id="{245152C4-E1BE-4595-9D4C-F3F378E6C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" y="512"/>
              <a:ext cx="853" cy="1739"/>
            </a:xfrm>
            <a:prstGeom prst="roundRect">
              <a:avLst>
                <a:gd name="adj" fmla="val 11579"/>
              </a:avLst>
            </a:prstGeom>
            <a:gradFill rotWithShape="1">
              <a:gsLst>
                <a:gs pos="0">
                  <a:srgbClr val="33CCCC">
                    <a:gamma/>
                    <a:shade val="72941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1" name="Rectangle 1709">
              <a:extLst>
                <a:ext uri="{FF2B5EF4-FFF2-40B4-BE49-F238E27FC236}">
                  <a16:creationId xmlns:a16="http://schemas.microsoft.com/office/drawing/2014/main" id="{8FE47734-E038-44D5-A7F1-4B6ED52FB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432"/>
              <a:ext cx="907" cy="46"/>
            </a:xfrm>
            <a:prstGeom prst="rect">
              <a:avLst/>
            </a:prstGeom>
            <a:solidFill>
              <a:srgbClr val="00808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2" name="Rectangle 1710">
              <a:extLst>
                <a:ext uri="{FF2B5EF4-FFF2-40B4-BE49-F238E27FC236}">
                  <a16:creationId xmlns:a16="http://schemas.microsoft.com/office/drawing/2014/main" id="{D4236ED4-CEAB-47FB-A00D-826F697DE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05"/>
              <a:ext cx="363" cy="227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3" name="Oval 1711">
              <a:extLst>
                <a:ext uri="{FF2B5EF4-FFF2-40B4-BE49-F238E27FC236}">
                  <a16:creationId xmlns:a16="http://schemas.microsoft.com/office/drawing/2014/main" id="{9559CB37-A04C-4237-B36D-C90D3A3A3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4" name="Oval 1712">
              <a:extLst>
                <a:ext uri="{FF2B5EF4-FFF2-40B4-BE49-F238E27FC236}">
                  <a16:creationId xmlns:a16="http://schemas.microsoft.com/office/drawing/2014/main" id="{166DC4AF-3258-4F00-963C-082FD627E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5" name="Oval 1713">
              <a:extLst>
                <a:ext uri="{FF2B5EF4-FFF2-40B4-BE49-F238E27FC236}">
                  <a16:creationId xmlns:a16="http://schemas.microsoft.com/office/drawing/2014/main" id="{CEB3D5AE-A10E-46FB-B722-561E58966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6" name="Oval 1714">
              <a:extLst>
                <a:ext uri="{FF2B5EF4-FFF2-40B4-BE49-F238E27FC236}">
                  <a16:creationId xmlns:a16="http://schemas.microsoft.com/office/drawing/2014/main" id="{3C53E7FD-ACD7-49E6-B106-38921AF56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7" name="AutoShape 1715">
              <a:extLst>
                <a:ext uri="{FF2B5EF4-FFF2-40B4-BE49-F238E27FC236}">
                  <a16:creationId xmlns:a16="http://schemas.microsoft.com/office/drawing/2014/main" id="{65D293D6-241B-4780-AE86-6449CFFD3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2523"/>
              <a:ext cx="273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8" name="AutoShape 1716">
              <a:extLst>
                <a:ext uri="{FF2B5EF4-FFF2-40B4-BE49-F238E27FC236}">
                  <a16:creationId xmlns:a16="http://schemas.microsoft.com/office/drawing/2014/main" id="{00C012E2-1B5D-40B9-9D09-21F1A3966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72"/>
              <a:ext cx="18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100000">
                  <a:srgbClr val="33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9" name="Group 1717">
              <a:extLst>
                <a:ext uri="{FF2B5EF4-FFF2-40B4-BE49-F238E27FC236}">
                  <a16:creationId xmlns:a16="http://schemas.microsoft.com/office/drawing/2014/main" id="{5C61431B-0493-424A-8600-48A06F5937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158"/>
              <a:ext cx="725" cy="91"/>
              <a:chOff x="1170" y="3158"/>
              <a:chExt cx="725" cy="91"/>
            </a:xfrm>
          </p:grpSpPr>
          <p:sp>
            <p:nvSpPr>
              <p:cNvPr id="15030" name="AutoShape 1718">
                <a:extLst>
                  <a:ext uri="{FF2B5EF4-FFF2-40B4-BE49-F238E27FC236}">
                    <a16:creationId xmlns:a16="http://schemas.microsoft.com/office/drawing/2014/main" id="{BACA45B5-1972-4401-A701-25F8A424E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1" name="AutoShape 1719">
                <a:extLst>
                  <a:ext uri="{FF2B5EF4-FFF2-40B4-BE49-F238E27FC236}">
                    <a16:creationId xmlns:a16="http://schemas.microsoft.com/office/drawing/2014/main" id="{53B43DAC-D538-4C61-9C36-DC47257CC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AutoShape 1720">
                <a:extLst>
                  <a:ext uri="{FF2B5EF4-FFF2-40B4-BE49-F238E27FC236}">
                    <a16:creationId xmlns:a16="http://schemas.microsoft.com/office/drawing/2014/main" id="{A06F592C-4988-47F5-89C9-BD68BBDC3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33" name="Group 1721">
              <a:extLst>
                <a:ext uri="{FF2B5EF4-FFF2-40B4-BE49-F238E27FC236}">
                  <a16:creationId xmlns:a16="http://schemas.microsoft.com/office/drawing/2014/main" id="{0A1B61B6-2B31-4668-9C1C-BEBAAB2458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305"/>
              <a:ext cx="725" cy="91"/>
              <a:chOff x="1170" y="3158"/>
              <a:chExt cx="725" cy="91"/>
            </a:xfrm>
          </p:grpSpPr>
          <p:sp>
            <p:nvSpPr>
              <p:cNvPr id="15034" name="AutoShape 1722">
                <a:extLst>
                  <a:ext uri="{FF2B5EF4-FFF2-40B4-BE49-F238E27FC236}">
                    <a16:creationId xmlns:a16="http://schemas.microsoft.com/office/drawing/2014/main" id="{47AF5C69-F6E5-439A-822E-63E8D514C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5" name="AutoShape 1723">
                <a:extLst>
                  <a:ext uri="{FF2B5EF4-FFF2-40B4-BE49-F238E27FC236}">
                    <a16:creationId xmlns:a16="http://schemas.microsoft.com/office/drawing/2014/main" id="{E5B20591-DE0B-4D15-B215-2FB5A7D66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AutoShape 1724">
                <a:extLst>
                  <a:ext uri="{FF2B5EF4-FFF2-40B4-BE49-F238E27FC236}">
                    <a16:creationId xmlns:a16="http://schemas.microsoft.com/office/drawing/2014/main" id="{7CC68A0F-FE47-4A7C-B4BA-59C04AC9D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37" name="Group 1725">
              <a:extLst>
                <a:ext uri="{FF2B5EF4-FFF2-40B4-BE49-F238E27FC236}">
                  <a16:creationId xmlns:a16="http://schemas.microsoft.com/office/drawing/2014/main" id="{A3968F2F-E4F6-42B3-AF02-4AED5E6E2C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453"/>
              <a:ext cx="725" cy="91"/>
              <a:chOff x="1170" y="3158"/>
              <a:chExt cx="725" cy="91"/>
            </a:xfrm>
          </p:grpSpPr>
          <p:sp>
            <p:nvSpPr>
              <p:cNvPr id="15038" name="AutoShape 1726">
                <a:extLst>
                  <a:ext uri="{FF2B5EF4-FFF2-40B4-BE49-F238E27FC236}">
                    <a16:creationId xmlns:a16="http://schemas.microsoft.com/office/drawing/2014/main" id="{3481F82B-02B1-49E7-9F7F-05EAAEEA0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9" name="AutoShape 1727">
                <a:extLst>
                  <a:ext uri="{FF2B5EF4-FFF2-40B4-BE49-F238E27FC236}">
                    <a16:creationId xmlns:a16="http://schemas.microsoft.com/office/drawing/2014/main" id="{D8EB1A38-69EA-43A4-98EF-4D10D73C4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0" name="AutoShape 1728">
                <a:extLst>
                  <a:ext uri="{FF2B5EF4-FFF2-40B4-BE49-F238E27FC236}">
                    <a16:creationId xmlns:a16="http://schemas.microsoft.com/office/drawing/2014/main" id="{D62D6ADF-204A-409B-96C3-EE76CD576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41" name="Group 1729">
              <a:extLst>
                <a:ext uri="{FF2B5EF4-FFF2-40B4-BE49-F238E27FC236}">
                  <a16:creationId xmlns:a16="http://schemas.microsoft.com/office/drawing/2014/main" id="{75DED9F2-6EA1-40A8-8C3B-884443FB36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600"/>
              <a:ext cx="725" cy="91"/>
              <a:chOff x="1170" y="3158"/>
              <a:chExt cx="725" cy="91"/>
            </a:xfrm>
          </p:grpSpPr>
          <p:sp>
            <p:nvSpPr>
              <p:cNvPr id="15042" name="AutoShape 1730">
                <a:extLst>
                  <a:ext uri="{FF2B5EF4-FFF2-40B4-BE49-F238E27FC236}">
                    <a16:creationId xmlns:a16="http://schemas.microsoft.com/office/drawing/2014/main" id="{EC258C23-70E1-4B55-8B4B-9E341A8E6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3" name="AutoShape 1731">
                <a:extLst>
                  <a:ext uri="{FF2B5EF4-FFF2-40B4-BE49-F238E27FC236}">
                    <a16:creationId xmlns:a16="http://schemas.microsoft.com/office/drawing/2014/main" id="{5B085737-724A-434D-9006-BB18810EE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4" name="AutoShape 1732">
                <a:extLst>
                  <a:ext uri="{FF2B5EF4-FFF2-40B4-BE49-F238E27FC236}">
                    <a16:creationId xmlns:a16="http://schemas.microsoft.com/office/drawing/2014/main" id="{6869A5D5-B57B-4D0B-A26C-E4910E376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45" name="Group 1733">
              <a:extLst>
                <a:ext uri="{FF2B5EF4-FFF2-40B4-BE49-F238E27FC236}">
                  <a16:creationId xmlns:a16="http://schemas.microsoft.com/office/drawing/2014/main" id="{467342AE-CEF9-4E80-9D31-47E2A9A19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748"/>
              <a:ext cx="725" cy="91"/>
              <a:chOff x="1170" y="3158"/>
              <a:chExt cx="725" cy="91"/>
            </a:xfrm>
          </p:grpSpPr>
          <p:sp>
            <p:nvSpPr>
              <p:cNvPr id="15046" name="AutoShape 1734">
                <a:extLst>
                  <a:ext uri="{FF2B5EF4-FFF2-40B4-BE49-F238E27FC236}">
                    <a16:creationId xmlns:a16="http://schemas.microsoft.com/office/drawing/2014/main" id="{9E7F6BED-5DD3-412F-BE8E-973ACD130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7" name="AutoShape 1735">
                <a:extLst>
                  <a:ext uri="{FF2B5EF4-FFF2-40B4-BE49-F238E27FC236}">
                    <a16:creationId xmlns:a16="http://schemas.microsoft.com/office/drawing/2014/main" id="{86BB801F-087F-476E-B288-206999F33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8" name="AutoShape 1736">
                <a:extLst>
                  <a:ext uri="{FF2B5EF4-FFF2-40B4-BE49-F238E27FC236}">
                    <a16:creationId xmlns:a16="http://schemas.microsoft.com/office/drawing/2014/main" id="{64B809BF-8F4F-42ED-A485-5F35696C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49" name="AutoShape 1737">
              <a:extLst>
                <a:ext uri="{FF2B5EF4-FFF2-40B4-BE49-F238E27FC236}">
                  <a16:creationId xmlns:a16="http://schemas.microsoft.com/office/drawing/2014/main" id="{F28E7F0A-53A8-481B-AF25-5904C897B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0" name="AutoShape 1738">
              <a:extLst>
                <a:ext uri="{FF2B5EF4-FFF2-40B4-BE49-F238E27FC236}">
                  <a16:creationId xmlns:a16="http://schemas.microsoft.com/office/drawing/2014/main" id="{5FF50D1A-7CC5-477E-99E2-6216C6600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1" name="AutoShape 1739">
              <a:extLst>
                <a:ext uri="{FF2B5EF4-FFF2-40B4-BE49-F238E27FC236}">
                  <a16:creationId xmlns:a16="http://schemas.microsoft.com/office/drawing/2014/main" id="{7A09FC45-8FDC-4D10-ABB4-D52CC186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663"/>
              <a:ext cx="725" cy="1361"/>
            </a:xfrm>
            <a:prstGeom prst="roundRect">
              <a:avLst>
                <a:gd name="adj" fmla="val 4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2" name="Rectangle 1740">
              <a:extLst>
                <a:ext uri="{FF2B5EF4-FFF2-40B4-BE49-F238E27FC236}">
                  <a16:creationId xmlns:a16="http://schemas.microsoft.com/office/drawing/2014/main" id="{2E2B01F8-E2B6-40F9-947A-1DE72ACD0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709"/>
              <a:ext cx="635" cy="127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3" name="Oval 1741">
              <a:extLst>
                <a:ext uri="{FF2B5EF4-FFF2-40B4-BE49-F238E27FC236}">
                  <a16:creationId xmlns:a16="http://schemas.microsoft.com/office/drawing/2014/main" id="{C4106630-2F7B-47B8-B6E4-3908433F8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750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2000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4" name="Oval 1742">
              <a:extLst>
                <a:ext uri="{FF2B5EF4-FFF2-40B4-BE49-F238E27FC236}">
                  <a16:creationId xmlns:a16="http://schemas.microsoft.com/office/drawing/2014/main" id="{8FFF6CE9-82A3-44F2-9487-CB7A5E70D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84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5" name="Rectangle 1743">
              <a:extLst>
                <a:ext uri="{FF2B5EF4-FFF2-40B4-BE49-F238E27FC236}">
                  <a16:creationId xmlns:a16="http://schemas.microsoft.com/office/drawing/2014/main" id="{F6FD9E8B-139D-4331-9A83-347AA146B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56" name="Group 1744">
            <a:extLst>
              <a:ext uri="{FF2B5EF4-FFF2-40B4-BE49-F238E27FC236}">
                <a16:creationId xmlns:a16="http://schemas.microsoft.com/office/drawing/2014/main" id="{9AC71F9A-E622-4CE0-A832-10EE3444DA72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5519738"/>
            <a:ext cx="323850" cy="717550"/>
            <a:chOff x="1351" y="1434"/>
            <a:chExt cx="861" cy="1905"/>
          </a:xfrm>
        </p:grpSpPr>
        <p:sp>
          <p:nvSpPr>
            <p:cNvPr id="15057" name="AutoShape 1745">
              <a:extLst>
                <a:ext uri="{FF2B5EF4-FFF2-40B4-BE49-F238E27FC236}">
                  <a16:creationId xmlns:a16="http://schemas.microsoft.com/office/drawing/2014/main" id="{C36ACB31-E6C9-4F19-86C2-BBDCDBDA5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34"/>
              <a:ext cx="861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8" name="AutoShape 1746">
              <a:extLst>
                <a:ext uri="{FF2B5EF4-FFF2-40B4-BE49-F238E27FC236}">
                  <a16:creationId xmlns:a16="http://schemas.microsoft.com/office/drawing/2014/main" id="{97876EC0-ACBE-431D-B87B-A9B2C4C3F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840"/>
              <a:ext cx="589" cy="182"/>
            </a:xfrm>
            <a:prstGeom prst="roundRect">
              <a:avLst>
                <a:gd name="adj" fmla="val 3626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9" name="AutoShape 1747">
              <a:extLst>
                <a:ext uri="{FF2B5EF4-FFF2-40B4-BE49-F238E27FC236}">
                  <a16:creationId xmlns:a16="http://schemas.microsoft.com/office/drawing/2014/main" id="{E360BC05-62CD-4D15-AFD4-7ECD01C01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1464"/>
              <a:ext cx="813" cy="1845"/>
            </a:xfrm>
            <a:prstGeom prst="roundRect">
              <a:avLst>
                <a:gd name="adj" fmla="val 14519"/>
              </a:avLst>
            </a:prstGeom>
            <a:gradFill rotWithShape="1">
              <a:gsLst>
                <a:gs pos="0">
                  <a:srgbClr val="33CCCC">
                    <a:gamma/>
                    <a:shade val="76078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0" name="AutoShape 1748">
              <a:extLst>
                <a:ext uri="{FF2B5EF4-FFF2-40B4-BE49-F238E27FC236}">
                  <a16:creationId xmlns:a16="http://schemas.microsoft.com/office/drawing/2014/main" id="{108C1BA8-D65E-4089-822C-242F5E26F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706"/>
              <a:ext cx="681" cy="1089"/>
            </a:xfrm>
            <a:prstGeom prst="roundRect">
              <a:avLst>
                <a:gd name="adj" fmla="val 7194"/>
              </a:avLst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1" name="AutoShape 1749">
              <a:extLst>
                <a:ext uri="{FF2B5EF4-FFF2-40B4-BE49-F238E27FC236}">
                  <a16:creationId xmlns:a16="http://schemas.microsoft.com/office/drawing/2014/main" id="{8DC064A8-63FC-4653-9A00-88AC1D30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2" name="AutoShape 1750">
              <a:extLst>
                <a:ext uri="{FF2B5EF4-FFF2-40B4-BE49-F238E27FC236}">
                  <a16:creationId xmlns:a16="http://schemas.microsoft.com/office/drawing/2014/main" id="{7A37F229-0147-4C93-87B8-ECC2E8C32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3" name="Rectangle 1751">
              <a:extLst>
                <a:ext uri="{FF2B5EF4-FFF2-40B4-BE49-F238E27FC236}">
                  <a16:creationId xmlns:a16="http://schemas.microsoft.com/office/drawing/2014/main" id="{DFADCFDF-0374-4A3A-8F1A-23ED73CBD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4" name="Rectangle 1752">
              <a:extLst>
                <a:ext uri="{FF2B5EF4-FFF2-40B4-BE49-F238E27FC236}">
                  <a16:creationId xmlns:a16="http://schemas.microsoft.com/office/drawing/2014/main" id="{4A892F54-74CB-45DD-9204-79231504A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5" name="AutoShape 1753">
              <a:extLst>
                <a:ext uri="{FF2B5EF4-FFF2-40B4-BE49-F238E27FC236}">
                  <a16:creationId xmlns:a16="http://schemas.microsoft.com/office/drawing/2014/main" id="{D5D9103B-4750-481A-959F-E46BC3BF24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6" y="1321"/>
              <a:ext cx="91" cy="317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6" name="AutoShape 1754">
              <a:extLst>
                <a:ext uri="{FF2B5EF4-FFF2-40B4-BE49-F238E27FC236}">
                  <a16:creationId xmlns:a16="http://schemas.microsoft.com/office/drawing/2014/main" id="{DB1E124B-2D8E-4886-A25B-14715D97D0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2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7" name="AutoShape 1755">
              <a:extLst>
                <a:ext uri="{FF2B5EF4-FFF2-40B4-BE49-F238E27FC236}">
                  <a16:creationId xmlns:a16="http://schemas.microsoft.com/office/drawing/2014/main" id="{88C3D6C0-87B7-4EB7-A8A9-18271A785F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31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68" name="Group 1756">
            <a:extLst>
              <a:ext uri="{FF2B5EF4-FFF2-40B4-BE49-F238E27FC236}">
                <a16:creationId xmlns:a16="http://schemas.microsoft.com/office/drawing/2014/main" id="{4435C4A6-FC5E-4EEC-A594-7152C68E567D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832350"/>
            <a:ext cx="342900" cy="1404938"/>
            <a:chOff x="2440" y="482"/>
            <a:chExt cx="907" cy="3719"/>
          </a:xfrm>
        </p:grpSpPr>
        <p:sp>
          <p:nvSpPr>
            <p:cNvPr id="15069" name="AutoShape 1757">
              <a:extLst>
                <a:ext uri="{FF2B5EF4-FFF2-40B4-BE49-F238E27FC236}">
                  <a16:creationId xmlns:a16="http://schemas.microsoft.com/office/drawing/2014/main" id="{BF640E7F-2EE4-417F-98B6-65DFBF74D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96"/>
              <a:ext cx="907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0" name="AutoShape 1758">
              <a:extLst>
                <a:ext uri="{FF2B5EF4-FFF2-40B4-BE49-F238E27FC236}">
                  <a16:creationId xmlns:a16="http://schemas.microsoft.com/office/drawing/2014/main" id="{66761187-CF2B-458A-80A3-3073DF445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325"/>
              <a:ext cx="843" cy="18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72941"/>
                    <a:invGamma/>
                  </a:srgbClr>
                </a:gs>
                <a:gs pos="100000">
                  <a:srgbClr val="1C1C1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1" name="AutoShape 1759">
              <a:extLst>
                <a:ext uri="{FF2B5EF4-FFF2-40B4-BE49-F238E27FC236}">
                  <a16:creationId xmlns:a16="http://schemas.microsoft.com/office/drawing/2014/main" id="{0F5E8AB3-464A-43B0-B9A2-286AE0183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482"/>
              <a:ext cx="907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2" name="Rectangle 1760">
              <a:extLst>
                <a:ext uri="{FF2B5EF4-FFF2-40B4-BE49-F238E27FC236}">
                  <a16:creationId xmlns:a16="http://schemas.microsoft.com/office/drawing/2014/main" id="{6721AC9D-297A-4A27-B780-2EB4B74E2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069"/>
              <a:ext cx="907" cy="18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3" name="AutoShape 1761">
              <a:extLst>
                <a:ext uri="{FF2B5EF4-FFF2-40B4-BE49-F238E27FC236}">
                  <a16:creationId xmlns:a16="http://schemas.microsoft.com/office/drawing/2014/main" id="{24FCE784-BD58-4ECA-93D8-8F86D169E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7" y="512"/>
              <a:ext cx="853" cy="1739"/>
            </a:xfrm>
            <a:prstGeom prst="roundRect">
              <a:avLst>
                <a:gd name="adj" fmla="val 11579"/>
              </a:avLst>
            </a:prstGeom>
            <a:gradFill rotWithShape="1">
              <a:gsLst>
                <a:gs pos="0">
                  <a:srgbClr val="1C1C1C">
                    <a:gamma/>
                    <a:shade val="72941"/>
                    <a:invGamma/>
                  </a:srgbClr>
                </a:gs>
                <a:gs pos="100000">
                  <a:srgbClr val="1C1C1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4" name="Rectangle 1762">
              <a:extLst>
                <a:ext uri="{FF2B5EF4-FFF2-40B4-BE49-F238E27FC236}">
                  <a16:creationId xmlns:a16="http://schemas.microsoft.com/office/drawing/2014/main" id="{06D65690-8D52-48D0-B702-C02103BAA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432"/>
              <a:ext cx="907" cy="46"/>
            </a:xfrm>
            <a:prstGeom prst="rect">
              <a:avLst/>
            </a:prstGeom>
            <a:solidFill>
              <a:srgbClr val="00000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5" name="Rectangle 1763">
              <a:extLst>
                <a:ext uri="{FF2B5EF4-FFF2-40B4-BE49-F238E27FC236}">
                  <a16:creationId xmlns:a16="http://schemas.microsoft.com/office/drawing/2014/main" id="{8A2AFB34-5679-4994-BABF-4163D5700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205"/>
              <a:ext cx="363" cy="227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6" name="Oval 1764">
              <a:extLst>
                <a:ext uri="{FF2B5EF4-FFF2-40B4-BE49-F238E27FC236}">
                  <a16:creationId xmlns:a16="http://schemas.microsoft.com/office/drawing/2014/main" id="{696A6613-04B3-4E34-A5B2-8DD59382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7" name="Oval 1765">
              <a:extLst>
                <a:ext uri="{FF2B5EF4-FFF2-40B4-BE49-F238E27FC236}">
                  <a16:creationId xmlns:a16="http://schemas.microsoft.com/office/drawing/2014/main" id="{2FDD43A8-A98B-42DB-A460-428F7D21E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8" name="Oval 1766">
              <a:extLst>
                <a:ext uri="{FF2B5EF4-FFF2-40B4-BE49-F238E27FC236}">
                  <a16:creationId xmlns:a16="http://schemas.microsoft.com/office/drawing/2014/main" id="{8D981DBB-A63B-4D42-BAE2-85F016E20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9" name="Oval 1767">
              <a:extLst>
                <a:ext uri="{FF2B5EF4-FFF2-40B4-BE49-F238E27FC236}">
                  <a16:creationId xmlns:a16="http://schemas.microsoft.com/office/drawing/2014/main" id="{2C26E66D-421C-46FF-8AC9-F81CD20A5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0" name="AutoShape 1768">
              <a:extLst>
                <a:ext uri="{FF2B5EF4-FFF2-40B4-BE49-F238E27FC236}">
                  <a16:creationId xmlns:a16="http://schemas.microsoft.com/office/drawing/2014/main" id="{92D389E1-72D9-4421-ACAF-B70BE1116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523"/>
              <a:ext cx="273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1" name="AutoShape 1769">
              <a:extLst>
                <a:ext uri="{FF2B5EF4-FFF2-40B4-BE49-F238E27FC236}">
                  <a16:creationId xmlns:a16="http://schemas.microsoft.com/office/drawing/2014/main" id="{3F985C63-5911-47EC-A7C2-14FC1D4A0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572"/>
              <a:ext cx="18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82" name="Group 1770">
              <a:extLst>
                <a:ext uri="{FF2B5EF4-FFF2-40B4-BE49-F238E27FC236}">
                  <a16:creationId xmlns:a16="http://schemas.microsoft.com/office/drawing/2014/main" id="{61C9A0CB-CF65-41E8-9C34-BEC1B4F1AF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158"/>
              <a:ext cx="725" cy="91"/>
              <a:chOff x="1170" y="3158"/>
              <a:chExt cx="725" cy="91"/>
            </a:xfrm>
          </p:grpSpPr>
          <p:sp>
            <p:nvSpPr>
              <p:cNvPr id="15083" name="AutoShape 1771">
                <a:extLst>
                  <a:ext uri="{FF2B5EF4-FFF2-40B4-BE49-F238E27FC236}">
                    <a16:creationId xmlns:a16="http://schemas.microsoft.com/office/drawing/2014/main" id="{5C1027BC-B50F-47E5-9FF1-40F855558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4" name="AutoShape 1772">
                <a:extLst>
                  <a:ext uri="{FF2B5EF4-FFF2-40B4-BE49-F238E27FC236}">
                    <a16:creationId xmlns:a16="http://schemas.microsoft.com/office/drawing/2014/main" id="{EB1C6771-899E-459B-9E0D-3B009F16F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5" name="AutoShape 1773">
                <a:extLst>
                  <a:ext uri="{FF2B5EF4-FFF2-40B4-BE49-F238E27FC236}">
                    <a16:creationId xmlns:a16="http://schemas.microsoft.com/office/drawing/2014/main" id="{AA47F653-7D74-473F-A5EE-A00B489DB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86" name="Group 1774">
              <a:extLst>
                <a:ext uri="{FF2B5EF4-FFF2-40B4-BE49-F238E27FC236}">
                  <a16:creationId xmlns:a16="http://schemas.microsoft.com/office/drawing/2014/main" id="{FAA1E3F3-B0F4-4E44-93FA-B4C9298FC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305"/>
              <a:ext cx="725" cy="91"/>
              <a:chOff x="1170" y="3158"/>
              <a:chExt cx="725" cy="91"/>
            </a:xfrm>
          </p:grpSpPr>
          <p:sp>
            <p:nvSpPr>
              <p:cNvPr id="15087" name="AutoShape 1775">
                <a:extLst>
                  <a:ext uri="{FF2B5EF4-FFF2-40B4-BE49-F238E27FC236}">
                    <a16:creationId xmlns:a16="http://schemas.microsoft.com/office/drawing/2014/main" id="{97DCBB30-4FFC-411A-87F9-E39D69F45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8" name="AutoShape 1776">
                <a:extLst>
                  <a:ext uri="{FF2B5EF4-FFF2-40B4-BE49-F238E27FC236}">
                    <a16:creationId xmlns:a16="http://schemas.microsoft.com/office/drawing/2014/main" id="{0E308D39-44AD-4058-85BE-58966D18B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9" name="AutoShape 1777">
                <a:extLst>
                  <a:ext uri="{FF2B5EF4-FFF2-40B4-BE49-F238E27FC236}">
                    <a16:creationId xmlns:a16="http://schemas.microsoft.com/office/drawing/2014/main" id="{CBE0EEDD-AA1B-43C6-A8B8-BE7214763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0" name="Group 1778">
              <a:extLst>
                <a:ext uri="{FF2B5EF4-FFF2-40B4-BE49-F238E27FC236}">
                  <a16:creationId xmlns:a16="http://schemas.microsoft.com/office/drawing/2014/main" id="{DED163D5-DF4F-4508-AF07-C56F750BC0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453"/>
              <a:ext cx="725" cy="91"/>
              <a:chOff x="1170" y="3158"/>
              <a:chExt cx="725" cy="91"/>
            </a:xfrm>
          </p:grpSpPr>
          <p:sp>
            <p:nvSpPr>
              <p:cNvPr id="15091" name="AutoShape 1779">
                <a:extLst>
                  <a:ext uri="{FF2B5EF4-FFF2-40B4-BE49-F238E27FC236}">
                    <a16:creationId xmlns:a16="http://schemas.microsoft.com/office/drawing/2014/main" id="{45F57ADA-7D0A-486F-818C-DB6BBF4C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2" name="AutoShape 1780">
                <a:extLst>
                  <a:ext uri="{FF2B5EF4-FFF2-40B4-BE49-F238E27FC236}">
                    <a16:creationId xmlns:a16="http://schemas.microsoft.com/office/drawing/2014/main" id="{876F9983-7B23-4A25-859A-CF995DA75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3" name="AutoShape 1781">
                <a:extLst>
                  <a:ext uri="{FF2B5EF4-FFF2-40B4-BE49-F238E27FC236}">
                    <a16:creationId xmlns:a16="http://schemas.microsoft.com/office/drawing/2014/main" id="{FB7FFCF6-9B32-4BDE-92FB-6DA69ECA8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4" name="Group 1782">
              <a:extLst>
                <a:ext uri="{FF2B5EF4-FFF2-40B4-BE49-F238E27FC236}">
                  <a16:creationId xmlns:a16="http://schemas.microsoft.com/office/drawing/2014/main" id="{AFCC3C77-E69E-49ED-A771-21F51D71C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600"/>
              <a:ext cx="725" cy="91"/>
              <a:chOff x="1170" y="3158"/>
              <a:chExt cx="725" cy="91"/>
            </a:xfrm>
          </p:grpSpPr>
          <p:sp>
            <p:nvSpPr>
              <p:cNvPr id="15095" name="AutoShape 1783">
                <a:extLst>
                  <a:ext uri="{FF2B5EF4-FFF2-40B4-BE49-F238E27FC236}">
                    <a16:creationId xmlns:a16="http://schemas.microsoft.com/office/drawing/2014/main" id="{06406262-553F-4CE1-A36E-96D3D791F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6" name="AutoShape 1784">
                <a:extLst>
                  <a:ext uri="{FF2B5EF4-FFF2-40B4-BE49-F238E27FC236}">
                    <a16:creationId xmlns:a16="http://schemas.microsoft.com/office/drawing/2014/main" id="{7BFC8C20-1C99-4E32-9034-9B6ED0119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7" name="AutoShape 1785">
                <a:extLst>
                  <a:ext uri="{FF2B5EF4-FFF2-40B4-BE49-F238E27FC236}">
                    <a16:creationId xmlns:a16="http://schemas.microsoft.com/office/drawing/2014/main" id="{AFA553F0-B3E8-410B-882B-B4D35EDAB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8" name="Group 1786">
              <a:extLst>
                <a:ext uri="{FF2B5EF4-FFF2-40B4-BE49-F238E27FC236}">
                  <a16:creationId xmlns:a16="http://schemas.microsoft.com/office/drawing/2014/main" id="{8F979E8D-52DF-4444-97CE-CBE813D06F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748"/>
              <a:ext cx="725" cy="91"/>
              <a:chOff x="1170" y="3158"/>
              <a:chExt cx="725" cy="91"/>
            </a:xfrm>
          </p:grpSpPr>
          <p:sp>
            <p:nvSpPr>
              <p:cNvPr id="15099" name="AutoShape 1787">
                <a:extLst>
                  <a:ext uri="{FF2B5EF4-FFF2-40B4-BE49-F238E27FC236}">
                    <a16:creationId xmlns:a16="http://schemas.microsoft.com/office/drawing/2014/main" id="{97E113B9-4DFB-460F-8F42-922D198BB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0" name="AutoShape 1788">
                <a:extLst>
                  <a:ext uri="{FF2B5EF4-FFF2-40B4-BE49-F238E27FC236}">
                    <a16:creationId xmlns:a16="http://schemas.microsoft.com/office/drawing/2014/main" id="{6CA9440B-5A0E-4003-AEB1-DA94D62E2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1" name="AutoShape 1789">
                <a:extLst>
                  <a:ext uri="{FF2B5EF4-FFF2-40B4-BE49-F238E27FC236}">
                    <a16:creationId xmlns:a16="http://schemas.microsoft.com/office/drawing/2014/main" id="{557382DD-A96D-43CA-B9F9-2A64D472E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02" name="AutoShape 1790">
              <a:extLst>
                <a:ext uri="{FF2B5EF4-FFF2-40B4-BE49-F238E27FC236}">
                  <a16:creationId xmlns:a16="http://schemas.microsoft.com/office/drawing/2014/main" id="{93D6E1F8-BFB0-44A3-80C9-582911E85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3" name="AutoShape 1791">
              <a:extLst>
                <a:ext uri="{FF2B5EF4-FFF2-40B4-BE49-F238E27FC236}">
                  <a16:creationId xmlns:a16="http://schemas.microsoft.com/office/drawing/2014/main" id="{18920AAF-9EB2-44FB-8B94-7E77E9841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4" name="AutoShape 1792">
              <a:extLst>
                <a:ext uri="{FF2B5EF4-FFF2-40B4-BE49-F238E27FC236}">
                  <a16:creationId xmlns:a16="http://schemas.microsoft.com/office/drawing/2014/main" id="{9F0CF1DB-8A45-4540-9FD3-406336D28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663"/>
              <a:ext cx="725" cy="1361"/>
            </a:xfrm>
            <a:prstGeom prst="roundRect">
              <a:avLst>
                <a:gd name="adj" fmla="val 4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5" name="Rectangle 1793">
              <a:extLst>
                <a:ext uri="{FF2B5EF4-FFF2-40B4-BE49-F238E27FC236}">
                  <a16:creationId xmlns:a16="http://schemas.microsoft.com/office/drawing/2014/main" id="{BC811830-F824-454D-878C-55734A2D7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709"/>
              <a:ext cx="635" cy="127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6" name="Oval 1794">
              <a:extLst>
                <a:ext uri="{FF2B5EF4-FFF2-40B4-BE49-F238E27FC236}">
                  <a16:creationId xmlns:a16="http://schemas.microsoft.com/office/drawing/2014/main" id="{57F02C49-B169-4989-819F-217D50EC3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750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2000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7" name="Oval 1795">
              <a:extLst>
                <a:ext uri="{FF2B5EF4-FFF2-40B4-BE49-F238E27FC236}">
                  <a16:creationId xmlns:a16="http://schemas.microsoft.com/office/drawing/2014/main" id="{268C4257-4763-48B6-BB9B-8E9161117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284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8" name="Rectangle 1796">
              <a:extLst>
                <a:ext uri="{FF2B5EF4-FFF2-40B4-BE49-F238E27FC236}">
                  <a16:creationId xmlns:a16="http://schemas.microsoft.com/office/drawing/2014/main" id="{B3CC6758-A27B-4887-ABDB-F3BC7CDE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251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09" name="Group 1797">
            <a:extLst>
              <a:ext uri="{FF2B5EF4-FFF2-40B4-BE49-F238E27FC236}">
                <a16:creationId xmlns:a16="http://schemas.microsoft.com/office/drawing/2014/main" id="{043247AF-C945-4EA7-89E2-3B79878B2B71}"/>
              </a:ext>
            </a:extLst>
          </p:cNvPr>
          <p:cNvGrpSpPr>
            <a:grpSpLocks/>
          </p:cNvGrpSpPr>
          <p:nvPr/>
        </p:nvGrpSpPr>
        <p:grpSpPr bwMode="auto">
          <a:xfrm>
            <a:off x="8840788" y="5518150"/>
            <a:ext cx="323850" cy="719138"/>
            <a:chOff x="3665" y="1434"/>
            <a:chExt cx="861" cy="1905"/>
          </a:xfrm>
        </p:grpSpPr>
        <p:sp>
          <p:nvSpPr>
            <p:cNvPr id="15110" name="AutoShape 1798">
              <a:extLst>
                <a:ext uri="{FF2B5EF4-FFF2-40B4-BE49-F238E27FC236}">
                  <a16:creationId xmlns:a16="http://schemas.microsoft.com/office/drawing/2014/main" id="{F8FA8420-8665-4BB2-95BD-DC2E23D07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1434"/>
              <a:ext cx="861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1" name="AutoShape 1799">
              <a:extLst>
                <a:ext uri="{FF2B5EF4-FFF2-40B4-BE49-F238E27FC236}">
                  <a16:creationId xmlns:a16="http://schemas.microsoft.com/office/drawing/2014/main" id="{6243B6E4-12AE-4A07-9137-1C25C09FB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2840"/>
              <a:ext cx="589" cy="182"/>
            </a:xfrm>
            <a:prstGeom prst="roundRect">
              <a:avLst>
                <a:gd name="adj" fmla="val 3626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2" name="AutoShape 1800">
              <a:extLst>
                <a:ext uri="{FF2B5EF4-FFF2-40B4-BE49-F238E27FC236}">
                  <a16:creationId xmlns:a16="http://schemas.microsoft.com/office/drawing/2014/main" id="{1CF67833-359D-470D-9B5D-3637F1D2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" y="1464"/>
              <a:ext cx="813" cy="1845"/>
            </a:xfrm>
            <a:prstGeom prst="roundRect">
              <a:avLst>
                <a:gd name="adj" fmla="val 14519"/>
              </a:avLst>
            </a:prstGeom>
            <a:gradFill rotWithShape="1">
              <a:gsLst>
                <a:gs pos="0">
                  <a:schemeClr val="bg2">
                    <a:gamma/>
                    <a:shade val="76078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3" name="AutoShape 1801">
              <a:extLst>
                <a:ext uri="{FF2B5EF4-FFF2-40B4-BE49-F238E27FC236}">
                  <a16:creationId xmlns:a16="http://schemas.microsoft.com/office/drawing/2014/main" id="{37E51CE4-3EF3-4004-BF15-5CB6C8BD1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706"/>
              <a:ext cx="681" cy="1089"/>
            </a:xfrm>
            <a:prstGeom prst="roundRect">
              <a:avLst>
                <a:gd name="adj" fmla="val 7194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7372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4" name="AutoShape 1802">
              <a:extLst>
                <a:ext uri="{FF2B5EF4-FFF2-40B4-BE49-F238E27FC236}">
                  <a16:creationId xmlns:a16="http://schemas.microsoft.com/office/drawing/2014/main" id="{A7DC9AE1-EFFA-42A4-8D80-44DB962B1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5" name="AutoShape 1803">
              <a:extLst>
                <a:ext uri="{FF2B5EF4-FFF2-40B4-BE49-F238E27FC236}">
                  <a16:creationId xmlns:a16="http://schemas.microsoft.com/office/drawing/2014/main" id="{ADF5DE42-514C-474A-9FBD-703B87D05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6" name="Rectangle 1804">
              <a:extLst>
                <a:ext uri="{FF2B5EF4-FFF2-40B4-BE49-F238E27FC236}">
                  <a16:creationId xmlns:a16="http://schemas.microsoft.com/office/drawing/2014/main" id="{DB86B2D9-671B-4760-B048-16519AF220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7" name="Rectangle 1805">
              <a:extLst>
                <a:ext uri="{FF2B5EF4-FFF2-40B4-BE49-F238E27FC236}">
                  <a16:creationId xmlns:a16="http://schemas.microsoft.com/office/drawing/2014/main" id="{61235D84-1030-4B76-BCE2-094515ED6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54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8" name="AutoShape 1806">
              <a:extLst>
                <a:ext uri="{FF2B5EF4-FFF2-40B4-BE49-F238E27FC236}">
                  <a16:creationId xmlns:a16="http://schemas.microsoft.com/office/drawing/2014/main" id="{06920628-65F0-4428-8473-F09D9B4126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50" y="1321"/>
              <a:ext cx="91" cy="317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9" name="AutoShape 1807">
              <a:extLst>
                <a:ext uri="{FF2B5EF4-FFF2-40B4-BE49-F238E27FC236}">
                  <a16:creationId xmlns:a16="http://schemas.microsoft.com/office/drawing/2014/main" id="{AF029468-8022-4090-BB2E-5AFB5ABF54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56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0" name="AutoShape 1808">
              <a:extLst>
                <a:ext uri="{FF2B5EF4-FFF2-40B4-BE49-F238E27FC236}">
                  <a16:creationId xmlns:a16="http://schemas.microsoft.com/office/drawing/2014/main" id="{C8A13FC4-43DD-4839-9CDE-D4B004631F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45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21" name="Group 1809">
            <a:extLst>
              <a:ext uri="{FF2B5EF4-FFF2-40B4-BE49-F238E27FC236}">
                <a16:creationId xmlns:a16="http://schemas.microsoft.com/office/drawing/2014/main" id="{8AEBC9C1-CFEE-4CF7-A9CF-15CD6CB5B9CB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797425"/>
            <a:ext cx="474662" cy="1441450"/>
            <a:chOff x="2530" y="436"/>
            <a:chExt cx="1089" cy="3312"/>
          </a:xfrm>
        </p:grpSpPr>
        <p:sp>
          <p:nvSpPr>
            <p:cNvPr id="15122" name="Rectangle 1810">
              <a:extLst>
                <a:ext uri="{FF2B5EF4-FFF2-40B4-BE49-F238E27FC236}">
                  <a16:creationId xmlns:a16="http://schemas.microsoft.com/office/drawing/2014/main" id="{932707C9-793D-4C08-85F0-DE807D77D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36"/>
              <a:ext cx="1089" cy="331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3" name="Rectangle 1811">
              <a:extLst>
                <a:ext uri="{FF2B5EF4-FFF2-40B4-BE49-F238E27FC236}">
                  <a16:creationId xmlns:a16="http://schemas.microsoft.com/office/drawing/2014/main" id="{6919221D-6A8D-4999-9A59-6DA94DE06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36"/>
              <a:ext cx="1089" cy="27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588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4" name="Rectangle 1812">
              <a:extLst>
                <a:ext uri="{FF2B5EF4-FFF2-40B4-BE49-F238E27FC236}">
                  <a16:creationId xmlns:a16="http://schemas.microsoft.com/office/drawing/2014/main" id="{7330B0F2-5F09-4CCF-9E0D-D9CA3D7D9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709"/>
              <a:ext cx="998" cy="117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5" name="Rectangle 1813">
              <a:extLst>
                <a:ext uri="{FF2B5EF4-FFF2-40B4-BE49-F238E27FC236}">
                  <a16:creationId xmlns:a16="http://schemas.microsoft.com/office/drawing/2014/main" id="{AFBF653E-19DB-4270-B0B4-9ACAD36ED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54"/>
              <a:ext cx="907" cy="108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6" name="AutoShape 1814">
              <a:extLst>
                <a:ext uri="{FF2B5EF4-FFF2-40B4-BE49-F238E27FC236}">
                  <a16:creationId xmlns:a16="http://schemas.microsoft.com/office/drawing/2014/main" id="{7C32B0A0-6DAB-4073-957A-159A5ADC5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408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7" name="AutoShape 1815">
              <a:extLst>
                <a:ext uri="{FF2B5EF4-FFF2-40B4-BE49-F238E27FC236}">
                  <a16:creationId xmlns:a16="http://schemas.microsoft.com/office/drawing/2014/main" id="{CD9A384B-02B1-4CA2-AB3B-B81A72190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527"/>
              <a:ext cx="227" cy="4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8" name="Oval 1816">
              <a:extLst>
                <a:ext uri="{FF2B5EF4-FFF2-40B4-BE49-F238E27FC236}">
                  <a16:creationId xmlns:a16="http://schemas.microsoft.com/office/drawing/2014/main" id="{0E316B36-8AD6-4E9E-8CA7-48678EF98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069"/>
              <a:ext cx="545" cy="545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9" name="Oval 1817">
              <a:extLst>
                <a:ext uri="{FF2B5EF4-FFF2-40B4-BE49-F238E27FC236}">
                  <a16:creationId xmlns:a16="http://schemas.microsoft.com/office/drawing/2014/main" id="{F3DA8E7A-E0FD-4175-888E-18865768D1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848" y="2114"/>
              <a:ext cx="453" cy="45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0" name="Oval 1818">
              <a:extLst>
                <a:ext uri="{FF2B5EF4-FFF2-40B4-BE49-F238E27FC236}">
                  <a16:creationId xmlns:a16="http://schemas.microsoft.com/office/drawing/2014/main" id="{DC8455DC-6E2F-4C1F-8CF1-D9FA4DA1A8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84" y="2250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1" name="AutoShape 1819">
              <a:extLst>
                <a:ext uri="{FF2B5EF4-FFF2-40B4-BE49-F238E27FC236}">
                  <a16:creationId xmlns:a16="http://schemas.microsoft.com/office/drawing/2014/main" id="{451058B3-B97A-45BF-8E7F-84C48532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114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2" name="AutoShape 1820">
              <a:extLst>
                <a:ext uri="{FF2B5EF4-FFF2-40B4-BE49-F238E27FC236}">
                  <a16:creationId xmlns:a16="http://schemas.microsoft.com/office/drawing/2014/main" id="{4791D4CE-CC93-4189-A256-B7AEA14BF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3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3" name="AutoShape 1821">
              <a:extLst>
                <a:ext uri="{FF2B5EF4-FFF2-40B4-BE49-F238E27FC236}">
                  <a16:creationId xmlns:a16="http://schemas.microsoft.com/office/drawing/2014/main" id="{427C4AF6-C6EF-48CB-A304-2EFDFD1B7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114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4" name="AutoShape 1822">
              <a:extLst>
                <a:ext uri="{FF2B5EF4-FFF2-40B4-BE49-F238E27FC236}">
                  <a16:creationId xmlns:a16="http://schemas.microsoft.com/office/drawing/2014/main" id="{A4739EE9-0774-434A-A6E5-0109AD3D6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5" name="AutoShape 1823">
              <a:extLst>
                <a:ext uri="{FF2B5EF4-FFF2-40B4-BE49-F238E27FC236}">
                  <a16:creationId xmlns:a16="http://schemas.microsoft.com/office/drawing/2014/main" id="{41070FE3-5272-41DC-A8C8-F5CBCC5C3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6" name="AutoShape 1824">
              <a:extLst>
                <a:ext uri="{FF2B5EF4-FFF2-40B4-BE49-F238E27FC236}">
                  <a16:creationId xmlns:a16="http://schemas.microsoft.com/office/drawing/2014/main" id="{2CEB8862-BD18-47E7-AF7A-91837BDF1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7" name="AutoShape 1825">
              <a:extLst>
                <a:ext uri="{FF2B5EF4-FFF2-40B4-BE49-F238E27FC236}">
                  <a16:creationId xmlns:a16="http://schemas.microsoft.com/office/drawing/2014/main" id="{8DC1AAD6-CDC3-462D-BE94-52C93AB96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8" name="AutoShape 1826">
              <a:extLst>
                <a:ext uri="{FF2B5EF4-FFF2-40B4-BE49-F238E27FC236}">
                  <a16:creationId xmlns:a16="http://schemas.microsoft.com/office/drawing/2014/main" id="{68A1E72C-0C09-49E7-BBEF-DD25E6DE2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9" name="AutoShape 1827">
              <a:extLst>
                <a:ext uri="{FF2B5EF4-FFF2-40B4-BE49-F238E27FC236}">
                  <a16:creationId xmlns:a16="http://schemas.microsoft.com/office/drawing/2014/main" id="{4504F706-4133-426A-BBAA-C534B9B17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0" name="AutoShape 1828">
              <a:extLst>
                <a:ext uri="{FF2B5EF4-FFF2-40B4-BE49-F238E27FC236}">
                  <a16:creationId xmlns:a16="http://schemas.microsoft.com/office/drawing/2014/main" id="{7063116C-2213-4D83-9685-AC7AF3044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1" name="AutoShape 1829">
              <a:extLst>
                <a:ext uri="{FF2B5EF4-FFF2-40B4-BE49-F238E27FC236}">
                  <a16:creationId xmlns:a16="http://schemas.microsoft.com/office/drawing/2014/main" id="{FF6B9646-4945-4504-A740-D6DA562B9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2" name="AutoShape 1830">
              <a:extLst>
                <a:ext uri="{FF2B5EF4-FFF2-40B4-BE49-F238E27FC236}">
                  <a16:creationId xmlns:a16="http://schemas.microsoft.com/office/drawing/2014/main" id="{237E03DD-4AF4-4BB8-AF9F-6822DAD2E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3" name="AutoShape 1831">
              <a:extLst>
                <a:ext uri="{FF2B5EF4-FFF2-40B4-BE49-F238E27FC236}">
                  <a16:creationId xmlns:a16="http://schemas.microsoft.com/office/drawing/2014/main" id="{AAF559D1-7C4F-4321-9069-18A2C259B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4" name="AutoShape 1832">
              <a:extLst>
                <a:ext uri="{FF2B5EF4-FFF2-40B4-BE49-F238E27FC236}">
                  <a16:creationId xmlns:a16="http://schemas.microsoft.com/office/drawing/2014/main" id="{E63A3F7F-EFBD-4076-822A-34C59B65D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5" name="AutoShape 1833">
              <a:extLst>
                <a:ext uri="{FF2B5EF4-FFF2-40B4-BE49-F238E27FC236}">
                  <a16:creationId xmlns:a16="http://schemas.microsoft.com/office/drawing/2014/main" id="{A9A60421-3196-4F1E-9D27-B671A5EAB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6" name="AutoShape 1834">
              <a:extLst>
                <a:ext uri="{FF2B5EF4-FFF2-40B4-BE49-F238E27FC236}">
                  <a16:creationId xmlns:a16="http://schemas.microsoft.com/office/drawing/2014/main" id="{0B1DF0ED-D862-4873-9920-469A9A07D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7" name="AutoShape 1835">
              <a:extLst>
                <a:ext uri="{FF2B5EF4-FFF2-40B4-BE49-F238E27FC236}">
                  <a16:creationId xmlns:a16="http://schemas.microsoft.com/office/drawing/2014/main" id="{88BD565E-F919-4BC3-9E48-072708ADD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8" name="AutoShape 1836">
              <a:extLst>
                <a:ext uri="{FF2B5EF4-FFF2-40B4-BE49-F238E27FC236}">
                  <a16:creationId xmlns:a16="http://schemas.microsoft.com/office/drawing/2014/main" id="{D73DB49E-877F-49CC-8190-1E7501C17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9" name="AutoShape 1837">
              <a:extLst>
                <a:ext uri="{FF2B5EF4-FFF2-40B4-BE49-F238E27FC236}">
                  <a16:creationId xmlns:a16="http://schemas.microsoft.com/office/drawing/2014/main" id="{1BCE1F39-A0A1-42C2-80EE-6E136EFBF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50" name="Group 1838">
            <a:extLst>
              <a:ext uri="{FF2B5EF4-FFF2-40B4-BE49-F238E27FC236}">
                <a16:creationId xmlns:a16="http://schemas.microsoft.com/office/drawing/2014/main" id="{C77493A2-7573-4CAC-83EF-3BB2C55F0BF7}"/>
              </a:ext>
            </a:extLst>
          </p:cNvPr>
          <p:cNvGrpSpPr>
            <a:grpSpLocks/>
          </p:cNvGrpSpPr>
          <p:nvPr/>
        </p:nvGrpSpPr>
        <p:grpSpPr bwMode="auto">
          <a:xfrm>
            <a:off x="847725" y="4797425"/>
            <a:ext cx="474663" cy="1441450"/>
            <a:chOff x="2304" y="527"/>
            <a:chExt cx="1105" cy="3357"/>
          </a:xfrm>
        </p:grpSpPr>
        <p:sp>
          <p:nvSpPr>
            <p:cNvPr id="15151" name="Rectangle 1839">
              <a:extLst>
                <a:ext uri="{FF2B5EF4-FFF2-40B4-BE49-F238E27FC236}">
                  <a16:creationId xmlns:a16="http://schemas.microsoft.com/office/drawing/2014/main" id="{044DAD34-77A5-4561-806B-3AAAFA0F8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527"/>
              <a:ext cx="1105" cy="335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2" name="Rectangle 1840">
              <a:extLst>
                <a:ext uri="{FF2B5EF4-FFF2-40B4-BE49-F238E27FC236}">
                  <a16:creationId xmlns:a16="http://schemas.microsoft.com/office/drawing/2014/main" id="{B1C969B4-78DC-43C8-9BD0-32879260C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527"/>
              <a:ext cx="1105" cy="27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85882"/>
                    <a:invGamma/>
                  </a:srgbClr>
                </a:gs>
                <a:gs pos="100000">
                  <a:srgbClr val="FFCCCC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3" name="Rectangle 1841">
              <a:extLst>
                <a:ext uri="{FF2B5EF4-FFF2-40B4-BE49-F238E27FC236}">
                  <a16:creationId xmlns:a16="http://schemas.microsoft.com/office/drawing/2014/main" id="{FE8B00C9-BB54-4E0B-9CD5-918BD83EB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804"/>
              <a:ext cx="1012" cy="119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4" name="Rectangle 1842">
              <a:extLst>
                <a:ext uri="{FF2B5EF4-FFF2-40B4-BE49-F238E27FC236}">
                  <a16:creationId xmlns:a16="http://schemas.microsoft.com/office/drawing/2014/main" id="{05CA0DA7-357A-4473-ACFA-0C420E828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849"/>
              <a:ext cx="921" cy="110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5" name="AutoShape 1843">
              <a:extLst>
                <a:ext uri="{FF2B5EF4-FFF2-40B4-BE49-F238E27FC236}">
                  <a16:creationId xmlns:a16="http://schemas.microsoft.com/office/drawing/2014/main" id="{AC7E5338-B3A4-431E-A0E7-07CA39367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7" y="619"/>
              <a:ext cx="414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6" name="AutoShape 1844">
              <a:extLst>
                <a:ext uri="{FF2B5EF4-FFF2-40B4-BE49-F238E27FC236}">
                  <a16:creationId xmlns:a16="http://schemas.microsoft.com/office/drawing/2014/main" id="{D227D811-69D4-4111-8567-84F42A325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9" y="619"/>
              <a:ext cx="230" cy="4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7" name="Oval 1845">
              <a:extLst>
                <a:ext uri="{FF2B5EF4-FFF2-40B4-BE49-F238E27FC236}">
                  <a16:creationId xmlns:a16="http://schemas.microsoft.com/office/drawing/2014/main" id="{DF8EFC47-130D-45A3-B6EE-9DB363A94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0" y="2182"/>
              <a:ext cx="553" cy="553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8" name="Oval 1846">
              <a:extLst>
                <a:ext uri="{FF2B5EF4-FFF2-40B4-BE49-F238E27FC236}">
                  <a16:creationId xmlns:a16="http://schemas.microsoft.com/office/drawing/2014/main" id="{BA65F0C7-0FAE-4169-BB83-BE2257C383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27" y="2228"/>
              <a:ext cx="459" cy="459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9" name="Oval 1847">
              <a:extLst>
                <a:ext uri="{FF2B5EF4-FFF2-40B4-BE49-F238E27FC236}">
                  <a16:creationId xmlns:a16="http://schemas.microsoft.com/office/drawing/2014/main" id="{328BC41E-5A9F-45A5-B4D9-62CB70CA8C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65" y="2366"/>
              <a:ext cx="183" cy="183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0" name="AutoShape 1848">
              <a:extLst>
                <a:ext uri="{FF2B5EF4-FFF2-40B4-BE49-F238E27FC236}">
                  <a16:creationId xmlns:a16="http://schemas.microsoft.com/office/drawing/2014/main" id="{E7009DE7-9D75-4C7D-954F-B03BC4FD0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22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1" name="AutoShape 1849">
              <a:extLst>
                <a:ext uri="{FF2B5EF4-FFF2-40B4-BE49-F238E27FC236}">
                  <a16:creationId xmlns:a16="http://schemas.microsoft.com/office/drawing/2014/main" id="{D305A832-C9A8-4945-89B3-D710240E7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55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2" name="AutoShape 1850">
              <a:extLst>
                <a:ext uri="{FF2B5EF4-FFF2-40B4-BE49-F238E27FC236}">
                  <a16:creationId xmlns:a16="http://schemas.microsoft.com/office/drawing/2014/main" id="{78513A06-EEF7-4280-A1D7-1BA2D8013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22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3" name="AutoShape 1851">
              <a:extLst>
                <a:ext uri="{FF2B5EF4-FFF2-40B4-BE49-F238E27FC236}">
                  <a16:creationId xmlns:a16="http://schemas.microsoft.com/office/drawing/2014/main" id="{CC9809B3-5EA3-4978-89A9-339770C56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55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4" name="AutoShape 1852">
              <a:extLst>
                <a:ext uri="{FF2B5EF4-FFF2-40B4-BE49-F238E27FC236}">
                  <a16:creationId xmlns:a16="http://schemas.microsoft.com/office/drawing/2014/main" id="{D97FE29F-6569-44C8-9A87-A27651297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78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5" name="AutoShape 1853">
              <a:extLst>
                <a:ext uri="{FF2B5EF4-FFF2-40B4-BE49-F238E27FC236}">
                  <a16:creationId xmlns:a16="http://schemas.microsoft.com/office/drawing/2014/main" id="{DCBC2AD7-D92B-4F77-A3BB-BBF261939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2780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6" name="AutoShape 1854">
              <a:extLst>
                <a:ext uri="{FF2B5EF4-FFF2-40B4-BE49-F238E27FC236}">
                  <a16:creationId xmlns:a16="http://schemas.microsoft.com/office/drawing/2014/main" id="{AB3A7790-E9FE-41E1-A57C-84FF28AEB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78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7" name="AutoShape 1855">
              <a:extLst>
                <a:ext uri="{FF2B5EF4-FFF2-40B4-BE49-F238E27FC236}">
                  <a16:creationId xmlns:a16="http://schemas.microsoft.com/office/drawing/2014/main" id="{C671B0B9-0A37-426D-B4F2-619DA7F40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964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8" name="AutoShape 1856">
              <a:extLst>
                <a:ext uri="{FF2B5EF4-FFF2-40B4-BE49-F238E27FC236}">
                  <a16:creationId xmlns:a16="http://schemas.microsoft.com/office/drawing/2014/main" id="{4F0B9DAF-741B-4C60-B9BD-34C4E926A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2964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9" name="AutoShape 1857">
              <a:extLst>
                <a:ext uri="{FF2B5EF4-FFF2-40B4-BE49-F238E27FC236}">
                  <a16:creationId xmlns:a16="http://schemas.microsoft.com/office/drawing/2014/main" id="{02F58F65-32A4-4138-A6CB-29130755A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964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0" name="AutoShape 1858">
              <a:extLst>
                <a:ext uri="{FF2B5EF4-FFF2-40B4-BE49-F238E27FC236}">
                  <a16:creationId xmlns:a16="http://schemas.microsoft.com/office/drawing/2014/main" id="{142E50D8-BB59-4476-9E1C-F69B56A9D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14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1" name="AutoShape 1859">
              <a:extLst>
                <a:ext uri="{FF2B5EF4-FFF2-40B4-BE49-F238E27FC236}">
                  <a16:creationId xmlns:a16="http://schemas.microsoft.com/office/drawing/2014/main" id="{4907045B-4ADC-4EA5-A153-D9AA7492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148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2" name="AutoShape 1860">
              <a:extLst>
                <a:ext uri="{FF2B5EF4-FFF2-40B4-BE49-F238E27FC236}">
                  <a16:creationId xmlns:a16="http://schemas.microsoft.com/office/drawing/2014/main" id="{10BB6B32-9C1B-4ADA-90A8-267BF45DC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14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3" name="AutoShape 1861">
              <a:extLst>
                <a:ext uri="{FF2B5EF4-FFF2-40B4-BE49-F238E27FC236}">
                  <a16:creationId xmlns:a16="http://schemas.microsoft.com/office/drawing/2014/main" id="{2D6F489D-EB01-4E65-89C6-E91EF8AA9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332"/>
              <a:ext cx="184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4" name="AutoShape 1862">
              <a:extLst>
                <a:ext uri="{FF2B5EF4-FFF2-40B4-BE49-F238E27FC236}">
                  <a16:creationId xmlns:a16="http://schemas.microsoft.com/office/drawing/2014/main" id="{C716C686-E0DA-487C-82BF-B044EAC2C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332"/>
              <a:ext cx="183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5" name="AutoShape 1863">
              <a:extLst>
                <a:ext uri="{FF2B5EF4-FFF2-40B4-BE49-F238E27FC236}">
                  <a16:creationId xmlns:a16="http://schemas.microsoft.com/office/drawing/2014/main" id="{58A2341B-FC6F-49B4-BD7D-0D921B9CE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332"/>
              <a:ext cx="184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6" name="AutoShape 1864">
              <a:extLst>
                <a:ext uri="{FF2B5EF4-FFF2-40B4-BE49-F238E27FC236}">
                  <a16:creationId xmlns:a16="http://schemas.microsoft.com/office/drawing/2014/main" id="{7BE8E0DC-B388-42C0-ADC4-83D750927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516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7" name="AutoShape 1865">
              <a:extLst>
                <a:ext uri="{FF2B5EF4-FFF2-40B4-BE49-F238E27FC236}">
                  <a16:creationId xmlns:a16="http://schemas.microsoft.com/office/drawing/2014/main" id="{C50146F4-7B48-435E-B057-11DFB8322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516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8" name="AutoShape 1866">
              <a:extLst>
                <a:ext uri="{FF2B5EF4-FFF2-40B4-BE49-F238E27FC236}">
                  <a16:creationId xmlns:a16="http://schemas.microsoft.com/office/drawing/2014/main" id="{35BCCF04-E1EF-48A1-8DB2-EB2BBC61F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516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08" name="Group 1896">
            <a:extLst>
              <a:ext uri="{FF2B5EF4-FFF2-40B4-BE49-F238E27FC236}">
                <a16:creationId xmlns:a16="http://schemas.microsoft.com/office/drawing/2014/main" id="{9802B4AF-74DA-4B28-9C9B-C5F3571E4240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797425"/>
            <a:ext cx="474662" cy="1441450"/>
            <a:chOff x="5343" y="3022"/>
            <a:chExt cx="299" cy="908"/>
          </a:xfrm>
        </p:grpSpPr>
        <p:sp>
          <p:nvSpPr>
            <p:cNvPr id="15180" name="Rectangle 1868">
              <a:extLst>
                <a:ext uri="{FF2B5EF4-FFF2-40B4-BE49-F238E27FC236}">
                  <a16:creationId xmlns:a16="http://schemas.microsoft.com/office/drawing/2014/main" id="{4EFC073B-33EA-462B-93BF-38E84878F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022"/>
              <a:ext cx="299" cy="90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1" name="Rectangle 1869">
              <a:extLst>
                <a:ext uri="{FF2B5EF4-FFF2-40B4-BE49-F238E27FC236}">
                  <a16:creationId xmlns:a16="http://schemas.microsoft.com/office/drawing/2014/main" id="{E8E3D148-7190-4762-98BE-20D20E748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022"/>
              <a:ext cx="299" cy="7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588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2" name="Rectangle 1870">
              <a:extLst>
                <a:ext uri="{FF2B5EF4-FFF2-40B4-BE49-F238E27FC236}">
                  <a16:creationId xmlns:a16="http://schemas.microsoft.com/office/drawing/2014/main" id="{E746B68A-01B4-42DD-8210-67A2E03C8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6" y="3097"/>
              <a:ext cx="274" cy="32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3" name="Rectangle 1871">
              <a:extLst>
                <a:ext uri="{FF2B5EF4-FFF2-40B4-BE49-F238E27FC236}">
                  <a16:creationId xmlns:a16="http://schemas.microsoft.com/office/drawing/2014/main" id="{5EE8BFB0-83C8-4445-9F44-D0FC9D6E2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109"/>
              <a:ext cx="249" cy="29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4" name="AutoShape 1872">
              <a:extLst>
                <a:ext uri="{FF2B5EF4-FFF2-40B4-BE49-F238E27FC236}">
                  <a16:creationId xmlns:a16="http://schemas.microsoft.com/office/drawing/2014/main" id="{783975B2-C71F-42B5-930E-44C5EC24F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" y="3047"/>
              <a:ext cx="112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5" name="AutoShape 1873">
              <a:extLst>
                <a:ext uri="{FF2B5EF4-FFF2-40B4-BE49-F238E27FC236}">
                  <a16:creationId xmlns:a16="http://schemas.microsoft.com/office/drawing/2014/main" id="{DA040C46-964E-4D9D-9411-6DDC1F8C5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" y="3047"/>
              <a:ext cx="63" cy="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6" name="Oval 1874">
              <a:extLst>
                <a:ext uri="{FF2B5EF4-FFF2-40B4-BE49-F238E27FC236}">
                  <a16:creationId xmlns:a16="http://schemas.microsoft.com/office/drawing/2014/main" id="{23AAC5AF-E247-4EC4-BB10-6B6E10783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8" y="3470"/>
              <a:ext cx="149" cy="14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7" name="Oval 1875">
              <a:extLst>
                <a:ext uri="{FF2B5EF4-FFF2-40B4-BE49-F238E27FC236}">
                  <a16:creationId xmlns:a16="http://schemas.microsoft.com/office/drawing/2014/main" id="{09D1197F-926E-4CC3-91F7-8FB7945F0E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430" y="3482"/>
              <a:ext cx="125" cy="12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8" name="Oval 1876">
              <a:extLst>
                <a:ext uri="{FF2B5EF4-FFF2-40B4-BE49-F238E27FC236}">
                  <a16:creationId xmlns:a16="http://schemas.microsoft.com/office/drawing/2014/main" id="{18656AC8-EFE8-428C-AF4C-180C25E6C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68" y="3519"/>
              <a:ext cx="49" cy="5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9" name="AutoShape 1877">
              <a:extLst>
                <a:ext uri="{FF2B5EF4-FFF2-40B4-BE49-F238E27FC236}">
                  <a16:creationId xmlns:a16="http://schemas.microsoft.com/office/drawing/2014/main" id="{F78400A8-7DE8-4B47-8D7D-D1BDD1CE4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482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0" name="AutoShape 1878">
              <a:extLst>
                <a:ext uri="{FF2B5EF4-FFF2-40B4-BE49-F238E27FC236}">
                  <a16:creationId xmlns:a16="http://schemas.microsoft.com/office/drawing/2014/main" id="{AAD4138E-3A95-4644-9295-485AFC0AC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569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1" name="AutoShape 1879">
              <a:extLst>
                <a:ext uri="{FF2B5EF4-FFF2-40B4-BE49-F238E27FC236}">
                  <a16:creationId xmlns:a16="http://schemas.microsoft.com/office/drawing/2014/main" id="{3E7D94BD-28FB-4EDD-B3E8-0CAC102FD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482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2" name="AutoShape 1880">
              <a:extLst>
                <a:ext uri="{FF2B5EF4-FFF2-40B4-BE49-F238E27FC236}">
                  <a16:creationId xmlns:a16="http://schemas.microsoft.com/office/drawing/2014/main" id="{D307DE9E-6256-4BC0-8FD5-43B75A04D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569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3" name="AutoShape 1881">
              <a:extLst>
                <a:ext uri="{FF2B5EF4-FFF2-40B4-BE49-F238E27FC236}">
                  <a16:creationId xmlns:a16="http://schemas.microsoft.com/office/drawing/2014/main" id="{3950DAC7-6D38-4388-AC93-708005216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631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4" name="AutoShape 1882">
              <a:extLst>
                <a:ext uri="{FF2B5EF4-FFF2-40B4-BE49-F238E27FC236}">
                  <a16:creationId xmlns:a16="http://schemas.microsoft.com/office/drawing/2014/main" id="{CB71C0CF-119A-462F-8769-EA444AB51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631"/>
              <a:ext cx="49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5" name="AutoShape 1883">
              <a:extLst>
                <a:ext uri="{FF2B5EF4-FFF2-40B4-BE49-F238E27FC236}">
                  <a16:creationId xmlns:a16="http://schemas.microsoft.com/office/drawing/2014/main" id="{F6B2CC3F-D52D-4F1A-8C40-849CE630A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631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6" name="AutoShape 1884">
              <a:extLst>
                <a:ext uri="{FF2B5EF4-FFF2-40B4-BE49-F238E27FC236}">
                  <a16:creationId xmlns:a16="http://schemas.microsoft.com/office/drawing/2014/main" id="{BF9073D6-2385-4B28-AFE9-53EA353A6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6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7" name="AutoShape 1885">
              <a:extLst>
                <a:ext uri="{FF2B5EF4-FFF2-40B4-BE49-F238E27FC236}">
                  <a16:creationId xmlns:a16="http://schemas.microsoft.com/office/drawing/2014/main" id="{22244F0F-CB36-44C7-ADC2-345EC2E26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68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8" name="AutoShape 1886">
              <a:extLst>
                <a:ext uri="{FF2B5EF4-FFF2-40B4-BE49-F238E27FC236}">
                  <a16:creationId xmlns:a16="http://schemas.microsoft.com/office/drawing/2014/main" id="{02FE376D-D984-4045-B5C4-3A5C8383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6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9" name="AutoShape 1887">
              <a:extLst>
                <a:ext uri="{FF2B5EF4-FFF2-40B4-BE49-F238E27FC236}">
                  <a16:creationId xmlns:a16="http://schemas.microsoft.com/office/drawing/2014/main" id="{4D173104-FC64-4446-B876-A0884164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73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0" name="AutoShape 1888">
              <a:extLst>
                <a:ext uri="{FF2B5EF4-FFF2-40B4-BE49-F238E27FC236}">
                  <a16:creationId xmlns:a16="http://schemas.microsoft.com/office/drawing/2014/main" id="{9835B390-527B-47D6-AE7F-AC7CA921F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73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1" name="AutoShape 1889">
              <a:extLst>
                <a:ext uri="{FF2B5EF4-FFF2-40B4-BE49-F238E27FC236}">
                  <a16:creationId xmlns:a16="http://schemas.microsoft.com/office/drawing/2014/main" id="{E5394CBA-AED1-4022-9491-9B82756BC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73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2" name="AutoShape 1890">
              <a:extLst>
                <a:ext uri="{FF2B5EF4-FFF2-40B4-BE49-F238E27FC236}">
                  <a16:creationId xmlns:a16="http://schemas.microsoft.com/office/drawing/2014/main" id="{EE8BFF47-8871-45A5-9678-C920AAB6C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7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3" name="AutoShape 1891">
              <a:extLst>
                <a:ext uri="{FF2B5EF4-FFF2-40B4-BE49-F238E27FC236}">
                  <a16:creationId xmlns:a16="http://schemas.microsoft.com/office/drawing/2014/main" id="{5F386634-92A4-4E48-9072-5CB6948A1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78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4" name="AutoShape 1892">
              <a:extLst>
                <a:ext uri="{FF2B5EF4-FFF2-40B4-BE49-F238E27FC236}">
                  <a16:creationId xmlns:a16="http://schemas.microsoft.com/office/drawing/2014/main" id="{A37B5048-C40E-4946-A07B-961BEAAA5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7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5" name="AutoShape 1893">
              <a:extLst>
                <a:ext uri="{FF2B5EF4-FFF2-40B4-BE49-F238E27FC236}">
                  <a16:creationId xmlns:a16="http://schemas.microsoft.com/office/drawing/2014/main" id="{9B269725-300E-475E-ABD8-15A719A84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830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6" name="AutoShape 1894">
              <a:extLst>
                <a:ext uri="{FF2B5EF4-FFF2-40B4-BE49-F238E27FC236}">
                  <a16:creationId xmlns:a16="http://schemas.microsoft.com/office/drawing/2014/main" id="{794353CB-63A3-4B08-859D-8C3C3A1AD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830"/>
              <a:ext cx="49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7" name="AutoShape 1895">
              <a:extLst>
                <a:ext uri="{FF2B5EF4-FFF2-40B4-BE49-F238E27FC236}">
                  <a16:creationId xmlns:a16="http://schemas.microsoft.com/office/drawing/2014/main" id="{7E2ADD65-BA00-45CD-B3F2-8B85E9EC4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830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09" name="Group 1897">
            <a:extLst>
              <a:ext uri="{FF2B5EF4-FFF2-40B4-BE49-F238E27FC236}">
                <a16:creationId xmlns:a16="http://schemas.microsoft.com/office/drawing/2014/main" id="{C59A210E-02C2-42E4-8534-46D590E438A8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908050"/>
            <a:ext cx="350837" cy="1439863"/>
            <a:chOff x="807" y="73"/>
            <a:chExt cx="1103" cy="4521"/>
          </a:xfrm>
        </p:grpSpPr>
        <p:sp>
          <p:nvSpPr>
            <p:cNvPr id="15210" name="Rectangle 1898">
              <a:extLst>
                <a:ext uri="{FF2B5EF4-FFF2-40B4-BE49-F238E27FC236}">
                  <a16:creationId xmlns:a16="http://schemas.microsoft.com/office/drawing/2014/main" id="{868EFE59-37D8-4A72-AE3F-78C1AB3E03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5" y="2131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1" name="AutoShape 1899">
              <a:extLst>
                <a:ext uri="{FF2B5EF4-FFF2-40B4-BE49-F238E27FC236}">
                  <a16:creationId xmlns:a16="http://schemas.microsoft.com/office/drawing/2014/main" id="{DC105A3B-105B-48D8-AA0C-87F9D6279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5"/>
              <a:ext cx="1102" cy="2389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CC0066"/>
                </a:gs>
                <a:gs pos="5000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2" name="AutoShape 1900">
              <a:extLst>
                <a:ext uri="{FF2B5EF4-FFF2-40B4-BE49-F238E27FC236}">
                  <a16:creationId xmlns:a16="http://schemas.microsoft.com/office/drawing/2014/main" id="{D338466F-C904-4417-8479-37969032A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5"/>
              <a:ext cx="1088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3" name="AutoShape 1901">
              <a:extLst>
                <a:ext uri="{FF2B5EF4-FFF2-40B4-BE49-F238E27FC236}">
                  <a16:creationId xmlns:a16="http://schemas.microsoft.com/office/drawing/2014/main" id="{2BF2EE36-086B-4B8D-B0FA-E457CBD1B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73"/>
              <a:ext cx="1102" cy="2103"/>
            </a:xfrm>
            <a:prstGeom prst="roundRect">
              <a:avLst>
                <a:gd name="adj" fmla="val 3269"/>
              </a:avLst>
            </a:prstGeom>
            <a:gradFill rotWithShape="1">
              <a:gsLst>
                <a:gs pos="0">
                  <a:srgbClr val="CC0066"/>
                </a:gs>
                <a:gs pos="5000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4" name="Rectangle 1902">
              <a:extLst>
                <a:ext uri="{FF2B5EF4-FFF2-40B4-BE49-F238E27FC236}">
                  <a16:creationId xmlns:a16="http://schemas.microsoft.com/office/drawing/2014/main" id="{C61A0DAA-38DA-4626-B2E6-1AB7522EC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09"/>
              <a:ext cx="998" cy="132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66667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Rectangle 1903">
              <a:extLst>
                <a:ext uri="{FF2B5EF4-FFF2-40B4-BE49-F238E27FC236}">
                  <a16:creationId xmlns:a16="http://schemas.microsoft.com/office/drawing/2014/main" id="{B8AF9CF5-453A-4BE1-A1AC-92ED846F8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2209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6" name="Rectangle 1904">
              <a:extLst>
                <a:ext uri="{FF2B5EF4-FFF2-40B4-BE49-F238E27FC236}">
                  <a16:creationId xmlns:a16="http://schemas.microsoft.com/office/drawing/2014/main" id="{18EEAD13-E20B-4A85-BF60-B9D8B6B1F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" y="406"/>
              <a:ext cx="986" cy="16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7" name="AutoShape 1905">
              <a:extLst>
                <a:ext uri="{FF2B5EF4-FFF2-40B4-BE49-F238E27FC236}">
                  <a16:creationId xmlns:a16="http://schemas.microsoft.com/office/drawing/2014/main" id="{C9EBC2A9-2852-4F66-9281-67C4545EB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174"/>
              <a:ext cx="406" cy="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8" name="Oval 1906">
              <a:extLst>
                <a:ext uri="{FF2B5EF4-FFF2-40B4-BE49-F238E27FC236}">
                  <a16:creationId xmlns:a16="http://schemas.microsoft.com/office/drawing/2014/main" id="{6EE8E90B-F71F-4E0E-A35C-5789ACA7C5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6" y="2734"/>
              <a:ext cx="524" cy="52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9" name="Oval 1907">
              <a:extLst>
                <a:ext uri="{FF2B5EF4-FFF2-40B4-BE49-F238E27FC236}">
                  <a16:creationId xmlns:a16="http://schemas.microsoft.com/office/drawing/2014/main" id="{50F1321E-F20D-45C5-84EC-216D7724B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2791"/>
              <a:ext cx="406" cy="407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0" name="Oval 1908">
              <a:extLst>
                <a:ext uri="{FF2B5EF4-FFF2-40B4-BE49-F238E27FC236}">
                  <a16:creationId xmlns:a16="http://schemas.microsoft.com/office/drawing/2014/main" id="{6C35EFF3-F547-4D4D-A14C-40999E0A1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2734"/>
              <a:ext cx="174" cy="17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1" name="Oval 1909">
              <a:extLst>
                <a:ext uri="{FF2B5EF4-FFF2-40B4-BE49-F238E27FC236}">
                  <a16:creationId xmlns:a16="http://schemas.microsoft.com/office/drawing/2014/main" id="{5DC10BE5-5289-466C-BCE5-6CA721591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0" y="2734"/>
              <a:ext cx="174" cy="17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2" name="Oval 1910">
              <a:extLst>
                <a:ext uri="{FF2B5EF4-FFF2-40B4-BE49-F238E27FC236}">
                  <a16:creationId xmlns:a16="http://schemas.microsoft.com/office/drawing/2014/main" id="{BC58F262-1025-44D9-8397-C47418B00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023"/>
              <a:ext cx="174" cy="175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3" name="Oval 1911">
              <a:extLst>
                <a:ext uri="{FF2B5EF4-FFF2-40B4-BE49-F238E27FC236}">
                  <a16:creationId xmlns:a16="http://schemas.microsoft.com/office/drawing/2014/main" id="{6160521D-82E4-4FB0-BA4C-00849ACDB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0" y="3023"/>
              <a:ext cx="174" cy="175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24" name="Group 1912">
              <a:extLst>
                <a:ext uri="{FF2B5EF4-FFF2-40B4-BE49-F238E27FC236}">
                  <a16:creationId xmlns:a16="http://schemas.microsoft.com/office/drawing/2014/main" id="{F59462E0-452B-48B3-B3F3-A3F8E28226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2" y="3314"/>
              <a:ext cx="870" cy="815"/>
              <a:chOff x="2349" y="2840"/>
              <a:chExt cx="634" cy="862"/>
            </a:xfrm>
          </p:grpSpPr>
          <p:sp>
            <p:nvSpPr>
              <p:cNvPr id="15225" name="AutoShape 1913">
                <a:extLst>
                  <a:ext uri="{FF2B5EF4-FFF2-40B4-BE49-F238E27FC236}">
                    <a16:creationId xmlns:a16="http://schemas.microsoft.com/office/drawing/2014/main" id="{8D3B9DF1-EB06-4DE5-8143-E5BD3872C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6" name="AutoShape 1914">
                <a:extLst>
                  <a:ext uri="{FF2B5EF4-FFF2-40B4-BE49-F238E27FC236}">
                    <a16:creationId xmlns:a16="http://schemas.microsoft.com/office/drawing/2014/main" id="{3DB7143E-80C4-45BF-9858-8C850B211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7" name="AutoShape 1915">
                <a:extLst>
                  <a:ext uri="{FF2B5EF4-FFF2-40B4-BE49-F238E27FC236}">
                    <a16:creationId xmlns:a16="http://schemas.microsoft.com/office/drawing/2014/main" id="{44EE56E9-529C-40AB-A32E-8F266AD0C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8" name="AutoShape 1916">
                <a:extLst>
                  <a:ext uri="{FF2B5EF4-FFF2-40B4-BE49-F238E27FC236}">
                    <a16:creationId xmlns:a16="http://schemas.microsoft.com/office/drawing/2014/main" id="{F18DABE6-BBAE-4A2C-B884-BFDEE5A0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9" name="AutoShape 1917">
                <a:extLst>
                  <a:ext uri="{FF2B5EF4-FFF2-40B4-BE49-F238E27FC236}">
                    <a16:creationId xmlns:a16="http://schemas.microsoft.com/office/drawing/2014/main" id="{6C7ACAA7-5016-4970-A18C-23018312D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0" name="AutoShape 1918">
                <a:extLst>
                  <a:ext uri="{FF2B5EF4-FFF2-40B4-BE49-F238E27FC236}">
                    <a16:creationId xmlns:a16="http://schemas.microsoft.com/office/drawing/2014/main" id="{804D47E9-3B7C-40B1-A7C1-CED51E91C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1" name="AutoShape 1919">
                <a:extLst>
                  <a:ext uri="{FF2B5EF4-FFF2-40B4-BE49-F238E27FC236}">
                    <a16:creationId xmlns:a16="http://schemas.microsoft.com/office/drawing/2014/main" id="{001516CF-30B8-46E4-A364-FA8531D70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2" name="AutoShape 1920">
                <a:extLst>
                  <a:ext uri="{FF2B5EF4-FFF2-40B4-BE49-F238E27FC236}">
                    <a16:creationId xmlns:a16="http://schemas.microsoft.com/office/drawing/2014/main" id="{1B768089-544B-495E-ABE8-DF5807854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3" name="AutoShape 1921">
                <a:extLst>
                  <a:ext uri="{FF2B5EF4-FFF2-40B4-BE49-F238E27FC236}">
                    <a16:creationId xmlns:a16="http://schemas.microsoft.com/office/drawing/2014/main" id="{2DCCA41A-FBFF-4C79-A8C4-06DE1B5CE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4" name="AutoShape 1922">
                <a:extLst>
                  <a:ext uri="{FF2B5EF4-FFF2-40B4-BE49-F238E27FC236}">
                    <a16:creationId xmlns:a16="http://schemas.microsoft.com/office/drawing/2014/main" id="{94E05C3C-51D6-473F-88B5-0A84A372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5" name="AutoShape 1923">
                <a:extLst>
                  <a:ext uri="{FF2B5EF4-FFF2-40B4-BE49-F238E27FC236}">
                    <a16:creationId xmlns:a16="http://schemas.microsoft.com/office/drawing/2014/main" id="{4E69C4B1-BECA-4709-87F1-1819E6A21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6" name="AutoShape 1924">
                <a:extLst>
                  <a:ext uri="{FF2B5EF4-FFF2-40B4-BE49-F238E27FC236}">
                    <a16:creationId xmlns:a16="http://schemas.microsoft.com/office/drawing/2014/main" id="{44343F0C-0C11-420A-B914-0E96289E5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7" name="AutoShape 1925">
                <a:extLst>
                  <a:ext uri="{FF2B5EF4-FFF2-40B4-BE49-F238E27FC236}">
                    <a16:creationId xmlns:a16="http://schemas.microsoft.com/office/drawing/2014/main" id="{FD86F732-AA6E-4FCF-B5BE-2D3D9B392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8" name="AutoShape 1926">
                <a:extLst>
                  <a:ext uri="{FF2B5EF4-FFF2-40B4-BE49-F238E27FC236}">
                    <a16:creationId xmlns:a16="http://schemas.microsoft.com/office/drawing/2014/main" id="{953AC3AB-8E66-47EA-B9CE-1771913FB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9" name="AutoShape 1927">
                <a:extLst>
                  <a:ext uri="{FF2B5EF4-FFF2-40B4-BE49-F238E27FC236}">
                    <a16:creationId xmlns:a16="http://schemas.microsoft.com/office/drawing/2014/main" id="{B00CC398-658A-40E3-A093-672992491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40" name="Rectangle 1928">
              <a:extLst>
                <a:ext uri="{FF2B5EF4-FFF2-40B4-BE49-F238E27FC236}">
                  <a16:creationId xmlns:a16="http://schemas.microsoft.com/office/drawing/2014/main" id="{DF0A550E-6BAB-40CF-B121-74A06C4A2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9"/>
              <a:ext cx="1103" cy="59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1" name="Oval 1929">
              <a:extLst>
                <a:ext uri="{FF2B5EF4-FFF2-40B4-BE49-F238E27FC236}">
                  <a16:creationId xmlns:a16="http://schemas.microsoft.com/office/drawing/2014/main" id="{5BC13D24-EE4F-4492-9C90-E8048CDC0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2795"/>
              <a:ext cx="406" cy="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2" name="AutoShape 1930">
              <a:extLst>
                <a:ext uri="{FF2B5EF4-FFF2-40B4-BE49-F238E27FC236}">
                  <a16:creationId xmlns:a16="http://schemas.microsoft.com/office/drawing/2014/main" id="{F1C0343A-C9CC-40DF-8F06-33AA03010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568"/>
              <a:ext cx="998" cy="1860"/>
            </a:xfrm>
            <a:prstGeom prst="roundRect">
              <a:avLst>
                <a:gd name="adj" fmla="val 6912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3" name="Rectangle 1931">
              <a:extLst>
                <a:ext uri="{FF2B5EF4-FFF2-40B4-BE49-F238E27FC236}">
                  <a16:creationId xmlns:a16="http://schemas.microsoft.com/office/drawing/2014/main" id="{E38A15FF-EF62-4647-BFA1-4EE7BD541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478"/>
              <a:ext cx="227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4" name="Rectangle 1932">
              <a:extLst>
                <a:ext uri="{FF2B5EF4-FFF2-40B4-BE49-F238E27FC236}">
                  <a16:creationId xmlns:a16="http://schemas.microsoft.com/office/drawing/2014/main" id="{E93AB41F-B909-42FC-9C17-6B4DE21880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5" y="2275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5" name="Rectangle 1933">
              <a:extLst>
                <a:ext uri="{FF2B5EF4-FFF2-40B4-BE49-F238E27FC236}">
                  <a16:creationId xmlns:a16="http://schemas.microsoft.com/office/drawing/2014/main" id="{A8FE576C-9433-406C-8B10-E76DEBB02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436"/>
              <a:ext cx="908" cy="154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6" name="Rectangle 1934">
              <a:extLst>
                <a:ext uri="{FF2B5EF4-FFF2-40B4-BE49-F238E27FC236}">
                  <a16:creationId xmlns:a16="http://schemas.microsoft.com/office/drawing/2014/main" id="{326E7FE4-6635-43B3-AF1A-002E74848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91"/>
              <a:ext cx="986" cy="1633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7" name="Rectangle 1935">
              <a:extLst>
                <a:ext uri="{FF2B5EF4-FFF2-40B4-BE49-F238E27FC236}">
                  <a16:creationId xmlns:a16="http://schemas.microsoft.com/office/drawing/2014/main" id="{C1D489E4-E965-4241-8659-9FB8846CF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00"/>
              <a:ext cx="227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8" name="Rectangle 1936">
              <a:extLst>
                <a:ext uri="{FF2B5EF4-FFF2-40B4-BE49-F238E27FC236}">
                  <a16:creationId xmlns:a16="http://schemas.microsoft.com/office/drawing/2014/main" id="{FA00FF7B-C334-4206-A184-42D012E13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00"/>
              <a:ext cx="91" cy="4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49" name="Group 1937">
            <a:extLst>
              <a:ext uri="{FF2B5EF4-FFF2-40B4-BE49-F238E27FC236}">
                <a16:creationId xmlns:a16="http://schemas.microsoft.com/office/drawing/2014/main" id="{7F1E0951-6658-43E3-B41B-5CF99496205E}"/>
              </a:ext>
            </a:extLst>
          </p:cNvPr>
          <p:cNvGrpSpPr>
            <a:grpSpLocks/>
          </p:cNvGrpSpPr>
          <p:nvPr/>
        </p:nvGrpSpPr>
        <p:grpSpPr bwMode="auto">
          <a:xfrm>
            <a:off x="6907213" y="1616075"/>
            <a:ext cx="350837" cy="738188"/>
            <a:chOff x="2077" y="2205"/>
            <a:chExt cx="1102" cy="2317"/>
          </a:xfrm>
        </p:grpSpPr>
        <p:grpSp>
          <p:nvGrpSpPr>
            <p:cNvPr id="15250" name="Group 1938">
              <a:extLst>
                <a:ext uri="{FF2B5EF4-FFF2-40B4-BE49-F238E27FC236}">
                  <a16:creationId xmlns:a16="http://schemas.microsoft.com/office/drawing/2014/main" id="{0111577A-D900-41C5-9906-4CEB7C02C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2205"/>
              <a:ext cx="635" cy="91"/>
              <a:chOff x="2060" y="1203"/>
              <a:chExt cx="1103" cy="136"/>
            </a:xfrm>
          </p:grpSpPr>
          <p:sp>
            <p:nvSpPr>
              <p:cNvPr id="15251" name="AutoShape 1939">
                <a:extLst>
                  <a:ext uri="{FF2B5EF4-FFF2-40B4-BE49-F238E27FC236}">
                    <a16:creationId xmlns:a16="http://schemas.microsoft.com/office/drawing/2014/main" id="{9EEE2CCA-1FB0-4919-81D8-428E6D4CF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0" y="1203"/>
                <a:ext cx="108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52" name="Rectangle 1940">
                <a:extLst>
                  <a:ext uri="{FF2B5EF4-FFF2-40B4-BE49-F238E27FC236}">
                    <a16:creationId xmlns:a16="http://schemas.microsoft.com/office/drawing/2014/main" id="{9DBA3B01-4603-4164-B912-6C5F75E43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0" y="1207"/>
                <a:ext cx="1103" cy="59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53" name="AutoShape 1941">
              <a:extLst>
                <a:ext uri="{FF2B5EF4-FFF2-40B4-BE49-F238E27FC236}">
                  <a16:creationId xmlns:a16="http://schemas.microsoft.com/office/drawing/2014/main" id="{36557FDB-DE13-47B1-9EF8-DC6C7153E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1102" cy="2271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4" name="AutoShape 1942">
              <a:extLst>
                <a:ext uri="{FF2B5EF4-FFF2-40B4-BE49-F238E27FC236}">
                  <a16:creationId xmlns:a16="http://schemas.microsoft.com/office/drawing/2014/main" id="{D61A84F5-4BB2-4110-8DD1-01000EDBD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296"/>
              <a:ext cx="1028" cy="2181"/>
            </a:xfrm>
            <a:prstGeom prst="roundRect">
              <a:avLst>
                <a:gd name="adj" fmla="val 622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5" name="AutoShape 1943">
              <a:extLst>
                <a:ext uri="{FF2B5EF4-FFF2-40B4-BE49-F238E27FC236}">
                  <a16:creationId xmlns:a16="http://schemas.microsoft.com/office/drawing/2014/main" id="{C35F5336-29E7-4927-A2B7-C743F4374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45" cy="21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6" name="AutoShape 1944">
              <a:extLst>
                <a:ext uri="{FF2B5EF4-FFF2-40B4-BE49-F238E27FC236}">
                  <a16:creationId xmlns:a16="http://schemas.microsoft.com/office/drawing/2014/main" id="{631D9D59-5855-4885-B0ED-80B7C4056BD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2296"/>
              <a:ext cx="45" cy="21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7" name="Freeform 1945">
              <a:extLst>
                <a:ext uri="{FF2B5EF4-FFF2-40B4-BE49-F238E27FC236}">
                  <a16:creationId xmlns:a16="http://schemas.microsoft.com/office/drawing/2014/main" id="{B2AA964E-D3E5-4141-AAD3-FE05B8F35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251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58" name="Freeform 1946">
              <a:extLst>
                <a:ext uri="{FF2B5EF4-FFF2-40B4-BE49-F238E27FC236}">
                  <a16:creationId xmlns:a16="http://schemas.microsoft.com/office/drawing/2014/main" id="{61B5761B-5D83-4E0E-BC8C-5BF28C476C1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251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59" name="Rectangle 1947">
              <a:extLst>
                <a:ext uri="{FF2B5EF4-FFF2-40B4-BE49-F238E27FC236}">
                  <a16:creationId xmlns:a16="http://schemas.microsoft.com/office/drawing/2014/main" id="{4A869E30-C952-48B6-B1D8-0261193A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339"/>
              <a:ext cx="227" cy="726"/>
            </a:xfrm>
            <a:prstGeom prst="rect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0" name="Rectangle 1948">
              <a:extLst>
                <a:ext uri="{FF2B5EF4-FFF2-40B4-BE49-F238E27FC236}">
                  <a16:creationId xmlns:a16="http://schemas.microsoft.com/office/drawing/2014/main" id="{5454B0BA-F4F6-44EE-93A5-35C74C8A9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3355"/>
              <a:ext cx="187" cy="542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5" name="Group 2043">
            <a:extLst>
              <a:ext uri="{FF2B5EF4-FFF2-40B4-BE49-F238E27FC236}">
                <a16:creationId xmlns:a16="http://schemas.microsoft.com/office/drawing/2014/main" id="{A7D42BEE-6F10-4056-8611-31B59223078F}"/>
              </a:ext>
            </a:extLst>
          </p:cNvPr>
          <p:cNvGrpSpPr>
            <a:grpSpLocks/>
          </p:cNvGrpSpPr>
          <p:nvPr/>
        </p:nvGrpSpPr>
        <p:grpSpPr bwMode="auto">
          <a:xfrm>
            <a:off x="5030788" y="1622425"/>
            <a:ext cx="346075" cy="727075"/>
            <a:chOff x="3169" y="1022"/>
            <a:chExt cx="218" cy="458"/>
          </a:xfrm>
        </p:grpSpPr>
        <p:sp>
          <p:nvSpPr>
            <p:cNvPr id="15262" name="AutoShape 1950">
              <a:extLst>
                <a:ext uri="{FF2B5EF4-FFF2-40B4-BE49-F238E27FC236}">
                  <a16:creationId xmlns:a16="http://schemas.microsoft.com/office/drawing/2014/main" id="{FEA40987-0246-4AB1-830C-1B552008E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44"/>
              <a:ext cx="218" cy="436"/>
            </a:xfrm>
            <a:prstGeom prst="roundRect">
              <a:avLst>
                <a:gd name="adj" fmla="val 615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3" name="Rectangle 1951">
              <a:extLst>
                <a:ext uri="{FF2B5EF4-FFF2-40B4-BE49-F238E27FC236}">
                  <a16:creationId xmlns:a16="http://schemas.microsoft.com/office/drawing/2014/main" id="{7C1E6681-DA76-471C-A780-7B8269BA8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22"/>
              <a:ext cx="57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392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4" name="Rectangle 1952">
              <a:extLst>
                <a:ext uri="{FF2B5EF4-FFF2-40B4-BE49-F238E27FC236}">
                  <a16:creationId xmlns:a16="http://schemas.microsoft.com/office/drawing/2014/main" id="{CA800F07-CA99-4A51-B8FF-C913A7EC2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6" y="1025"/>
              <a:ext cx="104" cy="39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5" name="AutoShape 1953">
              <a:extLst>
                <a:ext uri="{FF2B5EF4-FFF2-40B4-BE49-F238E27FC236}">
                  <a16:creationId xmlns:a16="http://schemas.microsoft.com/office/drawing/2014/main" id="{1091B48B-70D6-4F05-8CDE-B28C69DF3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6"/>
              <a:ext cx="203" cy="375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6" name="Rectangle 1954">
              <a:extLst>
                <a:ext uri="{FF2B5EF4-FFF2-40B4-BE49-F238E27FC236}">
                  <a16:creationId xmlns:a16="http://schemas.microsoft.com/office/drawing/2014/main" id="{719EAD24-05A6-4203-8EC1-A4440C293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0" y="1022"/>
              <a:ext cx="57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392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7" name="Rectangle 1955">
              <a:extLst>
                <a:ext uri="{FF2B5EF4-FFF2-40B4-BE49-F238E27FC236}">
                  <a16:creationId xmlns:a16="http://schemas.microsoft.com/office/drawing/2014/main" id="{CCFE8377-E106-4689-84CF-2C0507A10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32"/>
              <a:ext cx="218" cy="2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6" name="Group 2044">
            <a:extLst>
              <a:ext uri="{FF2B5EF4-FFF2-40B4-BE49-F238E27FC236}">
                <a16:creationId xmlns:a16="http://schemas.microsoft.com/office/drawing/2014/main" id="{78A4C79C-A9F5-4677-8E58-05AEA071AC06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908050"/>
            <a:ext cx="346075" cy="1441450"/>
            <a:chOff x="2893" y="572"/>
            <a:chExt cx="218" cy="908"/>
          </a:xfrm>
        </p:grpSpPr>
        <p:sp>
          <p:nvSpPr>
            <p:cNvPr id="15269" name="AutoShape 1957">
              <a:extLst>
                <a:ext uri="{FF2B5EF4-FFF2-40B4-BE49-F238E27FC236}">
                  <a16:creationId xmlns:a16="http://schemas.microsoft.com/office/drawing/2014/main" id="{AA23447D-A5C2-4950-95F5-4743C7552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32"/>
              <a:ext cx="218" cy="440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0" name="Rectangle 1958">
              <a:extLst>
                <a:ext uri="{FF2B5EF4-FFF2-40B4-BE49-F238E27FC236}">
                  <a16:creationId xmlns:a16="http://schemas.microsoft.com/office/drawing/2014/main" id="{40CD5EA4-3FC5-42B4-9D27-BBEAA9AE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32"/>
              <a:ext cx="218" cy="1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1" name="AutoShape 1959">
              <a:extLst>
                <a:ext uri="{FF2B5EF4-FFF2-40B4-BE49-F238E27FC236}">
                  <a16:creationId xmlns:a16="http://schemas.microsoft.com/office/drawing/2014/main" id="{EE8F85C1-B536-4F62-BB6F-8CC44F2DA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72"/>
              <a:ext cx="218" cy="437"/>
            </a:xfrm>
            <a:prstGeom prst="roundRect">
              <a:avLst>
                <a:gd name="adj" fmla="val 6157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2" name="AutoShape 1960">
              <a:extLst>
                <a:ext uri="{FF2B5EF4-FFF2-40B4-BE49-F238E27FC236}">
                  <a16:creationId xmlns:a16="http://schemas.microsoft.com/office/drawing/2014/main" id="{A614B66C-13FA-4265-9D07-3F6ADFA97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43"/>
              <a:ext cx="218" cy="437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2941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3" name="Rectangle 1961">
              <a:extLst>
                <a:ext uri="{FF2B5EF4-FFF2-40B4-BE49-F238E27FC236}">
                  <a16:creationId xmlns:a16="http://schemas.microsoft.com/office/drawing/2014/main" id="{28B86F85-733C-4825-9AC3-AFF3A22CF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09"/>
              <a:ext cx="218" cy="2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4" name="Rectangle 1962">
              <a:extLst>
                <a:ext uri="{FF2B5EF4-FFF2-40B4-BE49-F238E27FC236}">
                  <a16:creationId xmlns:a16="http://schemas.microsoft.com/office/drawing/2014/main" id="{321E202D-A791-44EE-9175-E011D6AC0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009"/>
              <a:ext cx="104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5" name="Rectangle 1963">
              <a:extLst>
                <a:ext uri="{FF2B5EF4-FFF2-40B4-BE49-F238E27FC236}">
                  <a16:creationId xmlns:a16="http://schemas.microsoft.com/office/drawing/2014/main" id="{30741581-E059-45A3-B3D0-B79111A51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032"/>
              <a:ext cx="104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6" name="Rectangle 1964">
              <a:extLst>
                <a:ext uri="{FF2B5EF4-FFF2-40B4-BE49-F238E27FC236}">
                  <a16:creationId xmlns:a16="http://schemas.microsoft.com/office/drawing/2014/main" id="{7C574590-1FDE-440C-B817-E0DE3618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" y="974"/>
              <a:ext cx="58" cy="12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7" name="AutoShape 1965">
              <a:extLst>
                <a:ext uri="{FF2B5EF4-FFF2-40B4-BE49-F238E27FC236}">
                  <a16:creationId xmlns:a16="http://schemas.microsoft.com/office/drawing/2014/main" id="{39C273DB-68BD-40F5-8A30-7C22CEB57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1055"/>
              <a:ext cx="195" cy="379"/>
            </a:xfrm>
            <a:prstGeom prst="roundRect">
              <a:avLst>
                <a:gd name="adj" fmla="val 4148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8" name="Rectangle 1966">
              <a:extLst>
                <a:ext uri="{FF2B5EF4-FFF2-40B4-BE49-F238E27FC236}">
                  <a16:creationId xmlns:a16="http://schemas.microsoft.com/office/drawing/2014/main" id="{5F35A826-7FA1-4D4E-A7FC-A05FAFAF6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9" name="AutoShape 1967">
              <a:extLst>
                <a:ext uri="{FF2B5EF4-FFF2-40B4-BE49-F238E27FC236}">
                  <a16:creationId xmlns:a16="http://schemas.microsoft.com/office/drawing/2014/main" id="{52DE7B7B-2EEC-4EF8-B396-EE6C117ED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606"/>
              <a:ext cx="80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5019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0" name="Rectangle 1968">
              <a:extLst>
                <a:ext uri="{FF2B5EF4-FFF2-40B4-BE49-F238E27FC236}">
                  <a16:creationId xmlns:a16="http://schemas.microsoft.com/office/drawing/2014/main" id="{4C016B3B-86E2-4880-922B-8820DF06B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1" name="Oval 1969">
              <a:extLst>
                <a:ext uri="{FF2B5EF4-FFF2-40B4-BE49-F238E27FC236}">
                  <a16:creationId xmlns:a16="http://schemas.microsoft.com/office/drawing/2014/main" id="{84D45AB5-30B8-4178-B137-A0F33C978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50" y="1112"/>
              <a:ext cx="104" cy="10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2" name="Oval 1970">
              <a:extLst>
                <a:ext uri="{FF2B5EF4-FFF2-40B4-BE49-F238E27FC236}">
                  <a16:creationId xmlns:a16="http://schemas.microsoft.com/office/drawing/2014/main" id="{E270E542-37F8-4724-850C-15046D823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3" name="Oval 1971">
              <a:extLst>
                <a:ext uri="{FF2B5EF4-FFF2-40B4-BE49-F238E27FC236}">
                  <a16:creationId xmlns:a16="http://schemas.microsoft.com/office/drawing/2014/main" id="{01B6EC43-8FC2-4916-A8D6-A06573482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4" name="Oval 1972">
              <a:extLst>
                <a:ext uri="{FF2B5EF4-FFF2-40B4-BE49-F238E27FC236}">
                  <a16:creationId xmlns:a16="http://schemas.microsoft.com/office/drawing/2014/main" id="{3C47ED3F-7309-450C-B64B-F00BE7233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5" name="Oval 1973">
              <a:extLst>
                <a:ext uri="{FF2B5EF4-FFF2-40B4-BE49-F238E27FC236}">
                  <a16:creationId xmlns:a16="http://schemas.microsoft.com/office/drawing/2014/main" id="{3BE493DC-143A-411C-A3D8-879DDB2EF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6" name="Oval 1974">
              <a:extLst>
                <a:ext uri="{FF2B5EF4-FFF2-40B4-BE49-F238E27FC236}">
                  <a16:creationId xmlns:a16="http://schemas.microsoft.com/office/drawing/2014/main" id="{FD1A807F-3C2E-41A1-A718-B692DC7E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87" name="Group 1975">
              <a:extLst>
                <a:ext uri="{FF2B5EF4-FFF2-40B4-BE49-F238E27FC236}">
                  <a16:creationId xmlns:a16="http://schemas.microsoft.com/office/drawing/2014/main" id="{638918BA-BF3B-42C3-9E03-959933C169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6" y="1227"/>
              <a:ext cx="172" cy="161"/>
              <a:chOff x="2349" y="2840"/>
              <a:chExt cx="634" cy="862"/>
            </a:xfrm>
          </p:grpSpPr>
          <p:sp>
            <p:nvSpPr>
              <p:cNvPr id="15288" name="AutoShape 1976">
                <a:extLst>
                  <a:ext uri="{FF2B5EF4-FFF2-40B4-BE49-F238E27FC236}">
                    <a16:creationId xmlns:a16="http://schemas.microsoft.com/office/drawing/2014/main" id="{8E7B7579-0721-41F9-869B-CC12436CF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89" name="AutoShape 1977">
                <a:extLst>
                  <a:ext uri="{FF2B5EF4-FFF2-40B4-BE49-F238E27FC236}">
                    <a16:creationId xmlns:a16="http://schemas.microsoft.com/office/drawing/2014/main" id="{BBF6A5EE-AAC6-4D41-A966-27091D0FF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0" name="AutoShape 1978">
                <a:extLst>
                  <a:ext uri="{FF2B5EF4-FFF2-40B4-BE49-F238E27FC236}">
                    <a16:creationId xmlns:a16="http://schemas.microsoft.com/office/drawing/2014/main" id="{F0AF1CCB-DD37-4E98-B253-A080F21AB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1" name="AutoShape 1979">
                <a:extLst>
                  <a:ext uri="{FF2B5EF4-FFF2-40B4-BE49-F238E27FC236}">
                    <a16:creationId xmlns:a16="http://schemas.microsoft.com/office/drawing/2014/main" id="{AF44490A-137D-47AC-BFC8-E68D64D04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2" name="AutoShape 1980">
                <a:extLst>
                  <a:ext uri="{FF2B5EF4-FFF2-40B4-BE49-F238E27FC236}">
                    <a16:creationId xmlns:a16="http://schemas.microsoft.com/office/drawing/2014/main" id="{540239C9-5B27-4D94-87FD-BD852862D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3" name="AutoShape 1981">
                <a:extLst>
                  <a:ext uri="{FF2B5EF4-FFF2-40B4-BE49-F238E27FC236}">
                    <a16:creationId xmlns:a16="http://schemas.microsoft.com/office/drawing/2014/main" id="{428FE746-4815-491E-90DE-187BD04C1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4" name="AutoShape 1982">
                <a:extLst>
                  <a:ext uri="{FF2B5EF4-FFF2-40B4-BE49-F238E27FC236}">
                    <a16:creationId xmlns:a16="http://schemas.microsoft.com/office/drawing/2014/main" id="{5ABD6284-B3B8-492B-83F8-9E56DAE9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5" name="AutoShape 1983">
                <a:extLst>
                  <a:ext uri="{FF2B5EF4-FFF2-40B4-BE49-F238E27FC236}">
                    <a16:creationId xmlns:a16="http://schemas.microsoft.com/office/drawing/2014/main" id="{88C5FC43-1BE1-4192-A73B-C56CB768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6" name="AutoShape 1984">
                <a:extLst>
                  <a:ext uri="{FF2B5EF4-FFF2-40B4-BE49-F238E27FC236}">
                    <a16:creationId xmlns:a16="http://schemas.microsoft.com/office/drawing/2014/main" id="{F21477FE-7695-4B0F-A31B-6E89CC811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7" name="AutoShape 1985">
                <a:extLst>
                  <a:ext uri="{FF2B5EF4-FFF2-40B4-BE49-F238E27FC236}">
                    <a16:creationId xmlns:a16="http://schemas.microsoft.com/office/drawing/2014/main" id="{127238A2-07BD-4161-BAA5-6A05D2600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8" name="AutoShape 1986">
                <a:extLst>
                  <a:ext uri="{FF2B5EF4-FFF2-40B4-BE49-F238E27FC236}">
                    <a16:creationId xmlns:a16="http://schemas.microsoft.com/office/drawing/2014/main" id="{081DCDE4-B02A-4870-9506-25D669D47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9" name="AutoShape 1987">
                <a:extLst>
                  <a:ext uri="{FF2B5EF4-FFF2-40B4-BE49-F238E27FC236}">
                    <a16:creationId xmlns:a16="http://schemas.microsoft.com/office/drawing/2014/main" id="{F74DBEBA-105D-4EE3-B065-800B91817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0" name="AutoShape 1988">
                <a:extLst>
                  <a:ext uri="{FF2B5EF4-FFF2-40B4-BE49-F238E27FC236}">
                    <a16:creationId xmlns:a16="http://schemas.microsoft.com/office/drawing/2014/main" id="{9AFA7E15-D110-4355-B0A1-F0AD1502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1" name="AutoShape 1989">
                <a:extLst>
                  <a:ext uri="{FF2B5EF4-FFF2-40B4-BE49-F238E27FC236}">
                    <a16:creationId xmlns:a16="http://schemas.microsoft.com/office/drawing/2014/main" id="{6798816C-8737-4CE2-BF3B-D2513D8A1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2" name="AutoShape 1990">
                <a:extLst>
                  <a:ext uri="{FF2B5EF4-FFF2-40B4-BE49-F238E27FC236}">
                    <a16:creationId xmlns:a16="http://schemas.microsoft.com/office/drawing/2014/main" id="{09836C0F-C81B-4266-B6B7-8E8E59BED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03" name="Rectangle 1991">
              <a:extLst>
                <a:ext uri="{FF2B5EF4-FFF2-40B4-BE49-F238E27FC236}">
                  <a16:creationId xmlns:a16="http://schemas.microsoft.com/office/drawing/2014/main" id="{8A14D45D-F9A0-40F7-A54B-39919BE20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09"/>
              <a:ext cx="218" cy="1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4" name="Oval 1992">
              <a:extLst>
                <a:ext uri="{FF2B5EF4-FFF2-40B4-BE49-F238E27FC236}">
                  <a16:creationId xmlns:a16="http://schemas.microsoft.com/office/drawing/2014/main" id="{862CB185-91E3-48C4-9FBA-3970470B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5" name="Oval 1993">
              <a:extLst>
                <a:ext uri="{FF2B5EF4-FFF2-40B4-BE49-F238E27FC236}">
                  <a16:creationId xmlns:a16="http://schemas.microsoft.com/office/drawing/2014/main" id="{03548ED1-2C1F-4197-A100-13FFB7BDB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1147"/>
              <a:ext cx="34" cy="34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28" name="Group 2048">
            <a:extLst>
              <a:ext uri="{FF2B5EF4-FFF2-40B4-BE49-F238E27FC236}">
                <a16:creationId xmlns:a16="http://schemas.microsoft.com/office/drawing/2014/main" id="{7FE54F48-91F0-433A-A81D-56EFBA254B9A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852738"/>
            <a:ext cx="341312" cy="1419225"/>
            <a:chOff x="2893" y="1797"/>
            <a:chExt cx="215" cy="894"/>
          </a:xfrm>
        </p:grpSpPr>
        <p:sp>
          <p:nvSpPr>
            <p:cNvPr id="15307" name="AutoShape 1995">
              <a:extLst>
                <a:ext uri="{FF2B5EF4-FFF2-40B4-BE49-F238E27FC236}">
                  <a16:creationId xmlns:a16="http://schemas.microsoft.com/office/drawing/2014/main" id="{17EB12BC-875F-4DBE-9A70-70D12DA92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797"/>
              <a:ext cx="215" cy="4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>
                    <a:gamma/>
                    <a:shade val="60392"/>
                    <a:invGamma/>
                  </a:srgbClr>
                </a:gs>
                <a:gs pos="50000">
                  <a:srgbClr val="FF99FF"/>
                </a:gs>
                <a:gs pos="100000">
                  <a:srgbClr val="FF99FF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8" name="AutoShape 1996">
              <a:extLst>
                <a:ext uri="{FF2B5EF4-FFF2-40B4-BE49-F238E27FC236}">
                  <a16:creationId xmlns:a16="http://schemas.microsoft.com/office/drawing/2014/main" id="{236AF46D-23C4-4192-AE5D-7EE9D5E6E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38"/>
              <a:ext cx="215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99FF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9" name="AutoShape 1997">
              <a:extLst>
                <a:ext uri="{FF2B5EF4-FFF2-40B4-BE49-F238E27FC236}">
                  <a16:creationId xmlns:a16="http://schemas.microsoft.com/office/drawing/2014/main" id="{AA9B496B-E20F-4AA0-B2B7-6397CD58E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5" y="2238"/>
              <a:ext cx="191" cy="4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0" name="AutoShape 1998">
              <a:extLst>
                <a:ext uri="{FF2B5EF4-FFF2-40B4-BE49-F238E27FC236}">
                  <a16:creationId xmlns:a16="http://schemas.microsoft.com/office/drawing/2014/main" id="{2436747E-36A3-4285-A927-A1F0FDA7D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5" y="1809"/>
              <a:ext cx="191" cy="4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1" name="AutoShape 1999">
              <a:extLst>
                <a:ext uri="{FF2B5EF4-FFF2-40B4-BE49-F238E27FC236}">
                  <a16:creationId xmlns:a16="http://schemas.microsoft.com/office/drawing/2014/main" id="{2E8D763C-9F92-4B3E-ACFB-31EB1DFB5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14"/>
              <a:ext cx="215" cy="48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2" name="Rectangle 2000">
              <a:extLst>
                <a:ext uri="{FF2B5EF4-FFF2-40B4-BE49-F238E27FC236}">
                  <a16:creationId xmlns:a16="http://schemas.microsoft.com/office/drawing/2014/main" id="{6AFF4FCE-5AE7-43FE-8290-BBF94C974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1" y="2214"/>
              <a:ext cx="119" cy="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3" name="Rectangle 2001">
              <a:extLst>
                <a:ext uri="{FF2B5EF4-FFF2-40B4-BE49-F238E27FC236}">
                  <a16:creationId xmlns:a16="http://schemas.microsoft.com/office/drawing/2014/main" id="{10EE6805-4FAF-48FF-8DCA-562571E6D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1857"/>
              <a:ext cx="167" cy="30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4" name="Rectangle 2002">
              <a:extLst>
                <a:ext uri="{FF2B5EF4-FFF2-40B4-BE49-F238E27FC236}">
                  <a16:creationId xmlns:a16="http://schemas.microsoft.com/office/drawing/2014/main" id="{0C3EE81C-D81C-4613-9405-96E046CE1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9" y="1868"/>
              <a:ext cx="143" cy="28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5" name="AutoShape 2003">
              <a:extLst>
                <a:ext uri="{FF2B5EF4-FFF2-40B4-BE49-F238E27FC236}">
                  <a16:creationId xmlns:a16="http://schemas.microsoft.com/office/drawing/2014/main" id="{58A96F76-C203-40E6-8548-E1F1FBF4A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190"/>
              <a:ext cx="59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6" name="Oval 2004">
              <a:extLst>
                <a:ext uri="{FF2B5EF4-FFF2-40B4-BE49-F238E27FC236}">
                  <a16:creationId xmlns:a16="http://schemas.microsoft.com/office/drawing/2014/main" id="{945FD785-12B6-4869-9C32-D67978D1E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" y="2333"/>
              <a:ext cx="83" cy="8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Oval 2005">
              <a:extLst>
                <a:ext uri="{FF2B5EF4-FFF2-40B4-BE49-F238E27FC236}">
                  <a16:creationId xmlns:a16="http://schemas.microsoft.com/office/drawing/2014/main" id="{BDDDCD67-48DA-45D2-A3D5-DB9927E7D9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83" y="2357"/>
              <a:ext cx="36" cy="3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8" name="AutoShape 2006">
              <a:extLst>
                <a:ext uri="{FF2B5EF4-FFF2-40B4-BE49-F238E27FC236}">
                  <a16:creationId xmlns:a16="http://schemas.microsoft.com/office/drawing/2014/main" id="{BE218E14-54FC-4181-B761-9FF600CE9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2643"/>
              <a:ext cx="36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9" name="Oval 2007">
              <a:extLst>
                <a:ext uri="{FF2B5EF4-FFF2-40B4-BE49-F238E27FC236}">
                  <a16:creationId xmlns:a16="http://schemas.microsoft.com/office/drawing/2014/main" id="{8AC05639-C5DE-49AE-9F2D-CA2ABFA5E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1821"/>
              <a:ext cx="24" cy="2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Oval 2008">
              <a:extLst>
                <a:ext uri="{FF2B5EF4-FFF2-40B4-BE49-F238E27FC236}">
                  <a16:creationId xmlns:a16="http://schemas.microsoft.com/office/drawing/2014/main" id="{54C80014-74B5-45D0-A9C4-6DEE075AA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" y="1821"/>
              <a:ext cx="24" cy="2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4C0C4D6B-5D62-4CFD-9E72-766E5432E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1833"/>
              <a:ext cx="47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AutoShape 2010">
              <a:extLst>
                <a:ext uri="{FF2B5EF4-FFF2-40B4-BE49-F238E27FC236}">
                  <a16:creationId xmlns:a16="http://schemas.microsoft.com/office/drawing/2014/main" id="{7DA8A807-AB04-42A4-997B-A8ACBBC03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AutoShape 2011">
              <a:extLst>
                <a:ext uri="{FF2B5EF4-FFF2-40B4-BE49-F238E27FC236}">
                  <a16:creationId xmlns:a16="http://schemas.microsoft.com/office/drawing/2014/main" id="{DF75471A-20F3-456A-8B53-AFC736A3F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AutoShape 2012">
              <a:extLst>
                <a:ext uri="{FF2B5EF4-FFF2-40B4-BE49-F238E27FC236}">
                  <a16:creationId xmlns:a16="http://schemas.microsoft.com/office/drawing/2014/main" id="{F0A130B5-0749-4034-AF1C-BD0DD7E04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AutoShape 2013">
              <a:extLst>
                <a:ext uri="{FF2B5EF4-FFF2-40B4-BE49-F238E27FC236}">
                  <a16:creationId xmlns:a16="http://schemas.microsoft.com/office/drawing/2014/main" id="{BF80231C-35E8-4112-AD12-91150220D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AutoShape 2014">
              <a:extLst>
                <a:ext uri="{FF2B5EF4-FFF2-40B4-BE49-F238E27FC236}">
                  <a16:creationId xmlns:a16="http://schemas.microsoft.com/office/drawing/2014/main" id="{45E4957E-92BD-446A-AB6D-21E6BEAFD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7" name="AutoShape 2015">
              <a:extLst>
                <a:ext uri="{FF2B5EF4-FFF2-40B4-BE49-F238E27FC236}">
                  <a16:creationId xmlns:a16="http://schemas.microsoft.com/office/drawing/2014/main" id="{CB737A42-1D50-49DD-9A62-18384CC51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8" name="AutoShape 2016">
              <a:extLst>
                <a:ext uri="{FF2B5EF4-FFF2-40B4-BE49-F238E27FC236}">
                  <a16:creationId xmlns:a16="http://schemas.microsoft.com/office/drawing/2014/main" id="{847B2013-1359-482B-B3FF-5259D4BAF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9" name="AutoShape 2017">
              <a:extLst>
                <a:ext uri="{FF2B5EF4-FFF2-40B4-BE49-F238E27FC236}">
                  <a16:creationId xmlns:a16="http://schemas.microsoft.com/office/drawing/2014/main" id="{259861FD-B791-48E8-BA3D-D796B7490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0" name="AutoShape 2018">
              <a:extLst>
                <a:ext uri="{FF2B5EF4-FFF2-40B4-BE49-F238E27FC236}">
                  <a16:creationId xmlns:a16="http://schemas.microsoft.com/office/drawing/2014/main" id="{25673707-AC07-45BE-A757-ECD24B535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1" name="AutoShape 2019">
              <a:extLst>
                <a:ext uri="{FF2B5EF4-FFF2-40B4-BE49-F238E27FC236}">
                  <a16:creationId xmlns:a16="http://schemas.microsoft.com/office/drawing/2014/main" id="{11A2D78B-9775-49BF-8D43-96D9C31D9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2" name="AutoShape 2020">
              <a:extLst>
                <a:ext uri="{FF2B5EF4-FFF2-40B4-BE49-F238E27FC236}">
                  <a16:creationId xmlns:a16="http://schemas.microsoft.com/office/drawing/2014/main" id="{03AE8968-1C5B-48CA-AD9C-FA8A30C8B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3" name="AutoShape 2021">
              <a:extLst>
                <a:ext uri="{FF2B5EF4-FFF2-40B4-BE49-F238E27FC236}">
                  <a16:creationId xmlns:a16="http://schemas.microsoft.com/office/drawing/2014/main" id="{BE104024-30E1-44ED-ABFB-2CA8A7501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4" name="AutoShape 2022">
              <a:extLst>
                <a:ext uri="{FF2B5EF4-FFF2-40B4-BE49-F238E27FC236}">
                  <a16:creationId xmlns:a16="http://schemas.microsoft.com/office/drawing/2014/main" id="{1FFDD5E3-1734-4F2D-9E88-6A3E78F49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5" name="AutoShape 2023">
              <a:extLst>
                <a:ext uri="{FF2B5EF4-FFF2-40B4-BE49-F238E27FC236}">
                  <a16:creationId xmlns:a16="http://schemas.microsoft.com/office/drawing/2014/main" id="{B49D2C3B-5021-4D6D-AB48-24A9920E3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6" name="AutoShape 2024">
              <a:extLst>
                <a:ext uri="{FF2B5EF4-FFF2-40B4-BE49-F238E27FC236}">
                  <a16:creationId xmlns:a16="http://schemas.microsoft.com/office/drawing/2014/main" id="{6C87DE45-C380-4C57-A749-5F220E3FF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7" name="AutoShape 2025">
              <a:extLst>
                <a:ext uri="{FF2B5EF4-FFF2-40B4-BE49-F238E27FC236}">
                  <a16:creationId xmlns:a16="http://schemas.microsoft.com/office/drawing/2014/main" id="{90CF7820-5246-4F27-A15E-09F4AB42B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39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8" name="AutoShape 2026">
              <a:extLst>
                <a:ext uri="{FF2B5EF4-FFF2-40B4-BE49-F238E27FC236}">
                  <a16:creationId xmlns:a16="http://schemas.microsoft.com/office/drawing/2014/main" id="{0F70BE89-8214-46F9-B309-1CED8AB07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334"/>
              <a:ext cx="36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9" name="AutoShape 2027">
              <a:extLst>
                <a:ext uri="{FF2B5EF4-FFF2-40B4-BE49-F238E27FC236}">
                  <a16:creationId xmlns:a16="http://schemas.microsoft.com/office/drawing/2014/main" id="{A73FBE55-59C8-437D-962F-1C4039202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" y="239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0" name="AutoShape 2028">
              <a:extLst>
                <a:ext uri="{FF2B5EF4-FFF2-40B4-BE49-F238E27FC236}">
                  <a16:creationId xmlns:a16="http://schemas.microsoft.com/office/drawing/2014/main" id="{88D0AFFC-FD0E-488B-AC16-23A00E070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" y="233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1" name="Rectangle 2029">
              <a:extLst>
                <a:ext uri="{FF2B5EF4-FFF2-40B4-BE49-F238E27FC236}">
                  <a16:creationId xmlns:a16="http://schemas.microsoft.com/office/drawing/2014/main" id="{FD6B6EDD-4AA9-4926-8572-5932395C6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14"/>
              <a:ext cx="215" cy="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2" name="Oval 2030">
              <a:extLst>
                <a:ext uri="{FF2B5EF4-FFF2-40B4-BE49-F238E27FC236}">
                  <a16:creationId xmlns:a16="http://schemas.microsoft.com/office/drawing/2014/main" id="{2D27F102-684E-4DFC-86D6-F0D9CFB698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74" y="2348"/>
              <a:ext cx="54" cy="54"/>
            </a:xfrm>
            <a:prstGeom prst="ellipse">
              <a:avLst/>
            </a:prstGeom>
            <a:gradFill rotWithShape="1">
              <a:gsLst>
                <a:gs pos="0">
                  <a:srgbClr val="FF99FF">
                    <a:gamma/>
                    <a:shade val="66667"/>
                    <a:invGamma/>
                    <a:alpha val="0"/>
                  </a:srgbClr>
                </a:gs>
                <a:gs pos="100000">
                  <a:srgbClr val="FF99FF">
                    <a:alpha val="60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29" name="Group 2049">
            <a:extLst>
              <a:ext uri="{FF2B5EF4-FFF2-40B4-BE49-F238E27FC236}">
                <a16:creationId xmlns:a16="http://schemas.microsoft.com/office/drawing/2014/main" id="{36EDA00F-856F-483E-AA28-8CDFA1B4D63C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3554413"/>
            <a:ext cx="341312" cy="719137"/>
            <a:chOff x="3165" y="2239"/>
            <a:chExt cx="215" cy="453"/>
          </a:xfrm>
        </p:grpSpPr>
        <p:sp>
          <p:nvSpPr>
            <p:cNvPr id="15344" name="AutoShape 2032">
              <a:extLst>
                <a:ext uri="{FF2B5EF4-FFF2-40B4-BE49-F238E27FC236}">
                  <a16:creationId xmlns:a16="http://schemas.microsoft.com/office/drawing/2014/main" id="{43D7180B-36CD-41BB-B9CD-E37E72316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5" name="AutoShape 2033">
              <a:extLst>
                <a:ext uri="{FF2B5EF4-FFF2-40B4-BE49-F238E27FC236}">
                  <a16:creationId xmlns:a16="http://schemas.microsoft.com/office/drawing/2014/main" id="{68F99A71-780C-4A86-8ED5-B53CD576C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1" y="2246"/>
              <a:ext cx="203" cy="43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99FF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6" name="AutoShape 2034">
              <a:extLst>
                <a:ext uri="{FF2B5EF4-FFF2-40B4-BE49-F238E27FC236}">
                  <a16:creationId xmlns:a16="http://schemas.microsoft.com/office/drawing/2014/main" id="{18CD3BF0-9730-4B0D-9285-E63EEEEFC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537"/>
              <a:ext cx="143" cy="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7" name="AutoShape 2035">
              <a:extLst>
                <a:ext uri="{FF2B5EF4-FFF2-40B4-BE49-F238E27FC236}">
                  <a16:creationId xmlns:a16="http://schemas.microsoft.com/office/drawing/2014/main" id="{ED0A01DF-204E-47B4-9273-C84896CAF3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7" y="2544"/>
              <a:ext cx="13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8" name="Rectangle 2036">
              <a:extLst>
                <a:ext uri="{FF2B5EF4-FFF2-40B4-BE49-F238E27FC236}">
                  <a16:creationId xmlns:a16="http://schemas.microsoft.com/office/drawing/2014/main" id="{8C7D32EF-0F07-4953-9B9F-9F8AC6C22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2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9" name="Rectangle 2037">
              <a:extLst>
                <a:ext uri="{FF2B5EF4-FFF2-40B4-BE49-F238E27FC236}">
                  <a16:creationId xmlns:a16="http://schemas.microsoft.com/office/drawing/2014/main" id="{E605F30F-21A7-4671-8591-05A0AB514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239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0" name="Rectangle 2038">
              <a:extLst>
                <a:ext uri="{FF2B5EF4-FFF2-40B4-BE49-F238E27FC236}">
                  <a16:creationId xmlns:a16="http://schemas.microsoft.com/office/drawing/2014/main" id="{420C6219-87DD-48C6-AB43-31B567AF2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1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1" name="AutoShape 2039">
              <a:extLst>
                <a:ext uri="{FF2B5EF4-FFF2-40B4-BE49-F238E27FC236}">
                  <a16:creationId xmlns:a16="http://schemas.microsoft.com/office/drawing/2014/main" id="{F2163A8F-B2EB-4A69-9CA8-12859E86B3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13" y="2549"/>
              <a:ext cx="119" cy="4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2" name="AutoShape 2040">
              <a:extLst>
                <a:ext uri="{FF2B5EF4-FFF2-40B4-BE49-F238E27FC236}">
                  <a16:creationId xmlns:a16="http://schemas.microsoft.com/office/drawing/2014/main" id="{D31D9491-7505-4246-B8AA-3946DE4388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65" y="2263"/>
              <a:ext cx="12" cy="3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3" name="AutoShape 2041">
              <a:extLst>
                <a:ext uri="{FF2B5EF4-FFF2-40B4-BE49-F238E27FC236}">
                  <a16:creationId xmlns:a16="http://schemas.microsoft.com/office/drawing/2014/main" id="{671AA98E-A43D-4015-809B-E59C9CC86F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68" y="2263"/>
              <a:ext cx="12" cy="3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4" name="AutoShape 2042">
              <a:extLst>
                <a:ext uri="{FF2B5EF4-FFF2-40B4-BE49-F238E27FC236}">
                  <a16:creationId xmlns:a16="http://schemas.microsoft.com/office/drawing/2014/main" id="{7359C5B2-F48E-48FE-9A15-9979BBADDA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67" y="2595"/>
              <a:ext cx="14" cy="16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357" name="Rectangle 2045">
            <a:extLst>
              <a:ext uri="{FF2B5EF4-FFF2-40B4-BE49-F238E27FC236}">
                <a16:creationId xmlns:a16="http://schemas.microsoft.com/office/drawing/2014/main" id="{19BF5EEF-A012-4031-8213-95FA49FC6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1601788"/>
            <a:ext cx="350838" cy="17462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50000">
                <a:schemeClr val="bg1">
                  <a:alpha val="60001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6" name="AutoShape 1194">
            <a:extLst>
              <a:ext uri="{FF2B5EF4-FFF2-40B4-BE49-F238E27FC236}">
                <a16:creationId xmlns:a16="http://schemas.microsoft.com/office/drawing/2014/main" id="{678FBE24-2F26-42AA-9AD1-7565E3D84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1600200"/>
            <a:ext cx="350838" cy="760413"/>
          </a:xfrm>
          <a:prstGeom prst="roundRect">
            <a:avLst>
              <a:gd name="adj" fmla="val 6157"/>
            </a:avLst>
          </a:prstGeom>
          <a:gradFill rotWithShape="1">
            <a:gsLst>
              <a:gs pos="0">
                <a:srgbClr val="0099FF"/>
              </a:gs>
              <a:gs pos="50000">
                <a:srgbClr val="0099FF">
                  <a:gamma/>
                  <a:tint val="73725"/>
                  <a:invGamma/>
                </a:srgbClr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508" name="AutoShape 1196">
            <a:extLst>
              <a:ext uri="{FF2B5EF4-FFF2-40B4-BE49-F238E27FC236}">
                <a16:creationId xmlns:a16="http://schemas.microsoft.com/office/drawing/2014/main" id="{EBC1FCAD-8AB2-48B1-BB9E-FF51DEF69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920750"/>
            <a:ext cx="350838" cy="669925"/>
          </a:xfrm>
          <a:prstGeom prst="roundRect">
            <a:avLst>
              <a:gd name="adj" fmla="val 3269"/>
            </a:avLst>
          </a:prstGeom>
          <a:gradFill rotWithShape="1">
            <a:gsLst>
              <a:gs pos="0">
                <a:srgbClr val="0099FF"/>
              </a:gs>
              <a:gs pos="50000">
                <a:srgbClr val="0099FF">
                  <a:gamma/>
                  <a:tint val="73725"/>
                  <a:invGamma/>
                </a:srgbClr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5358" name="Group 2046">
            <a:extLst>
              <a:ext uri="{FF2B5EF4-FFF2-40B4-BE49-F238E27FC236}">
                <a16:creationId xmlns:a16="http://schemas.microsoft.com/office/drawing/2014/main" id="{891C720F-E931-42C6-BF45-67073607C1F4}"/>
              </a:ext>
            </a:extLst>
          </p:cNvPr>
          <p:cNvGrpSpPr>
            <a:grpSpLocks/>
          </p:cNvGrpSpPr>
          <p:nvPr/>
        </p:nvGrpSpPr>
        <p:grpSpPr bwMode="auto">
          <a:xfrm>
            <a:off x="8264525" y="952500"/>
            <a:ext cx="346075" cy="1355725"/>
            <a:chOff x="5206" y="600"/>
            <a:chExt cx="218" cy="854"/>
          </a:xfrm>
        </p:grpSpPr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36EBBF66-C5B1-4F7C-B383-49EEC739BD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993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B32A74A5-425F-4389-B785-691423595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1008"/>
              <a:ext cx="218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910F6497-64F3-4AF7-A2DD-0C506ACB9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1009"/>
              <a:ext cx="200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6667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D1A9E6DD-64C6-4C9F-B459-E98281211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009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834B0BFC-62EE-46CC-9192-A929C4ADA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647"/>
              <a:ext cx="197" cy="32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E2E07A26-FF51-47A4-AFBE-1E5D4982F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600"/>
              <a:ext cx="8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860AD346-F9DF-440E-88C1-316AD17D17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1114"/>
              <a:ext cx="105" cy="10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Oval 1202">
              <a:extLst>
                <a:ext uri="{FF2B5EF4-FFF2-40B4-BE49-F238E27FC236}">
                  <a16:creationId xmlns:a16="http://schemas.microsoft.com/office/drawing/2014/main" id="{32546208-CE99-4FFF-9DBB-D0AEF41E0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1125"/>
              <a:ext cx="81" cy="82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Oval 1203">
              <a:extLst>
                <a:ext uri="{FF2B5EF4-FFF2-40B4-BE49-F238E27FC236}">
                  <a16:creationId xmlns:a16="http://schemas.microsoft.com/office/drawing/2014/main" id="{41E54152-4716-426C-90FE-49463C7B5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1114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Oval 1204">
              <a:extLst>
                <a:ext uri="{FF2B5EF4-FFF2-40B4-BE49-F238E27FC236}">
                  <a16:creationId xmlns:a16="http://schemas.microsoft.com/office/drawing/2014/main" id="{D15AB7ED-2221-4170-BD67-B7F9E159A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" y="1114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Oval 1205">
              <a:extLst>
                <a:ext uri="{FF2B5EF4-FFF2-40B4-BE49-F238E27FC236}">
                  <a16:creationId xmlns:a16="http://schemas.microsoft.com/office/drawing/2014/main" id="{BE36D654-C4A8-40F7-A972-71BBB4380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1172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Oval 1206">
              <a:extLst>
                <a:ext uri="{FF2B5EF4-FFF2-40B4-BE49-F238E27FC236}">
                  <a16:creationId xmlns:a16="http://schemas.microsoft.com/office/drawing/2014/main" id="{096BE37F-08D3-4F41-99C9-08567E24E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" y="1172"/>
              <a:ext cx="35" cy="35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tint val="7372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19" name="Group 1207">
              <a:extLst>
                <a:ext uri="{FF2B5EF4-FFF2-40B4-BE49-F238E27FC236}">
                  <a16:creationId xmlns:a16="http://schemas.microsoft.com/office/drawing/2014/main" id="{7444A4D1-B776-40B1-8457-FB7A4ABE4A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1230"/>
              <a:ext cx="174" cy="164"/>
              <a:chOff x="2349" y="2840"/>
              <a:chExt cx="634" cy="862"/>
            </a:xfrm>
          </p:grpSpPr>
          <p:sp>
            <p:nvSpPr>
              <p:cNvPr id="14520" name="AutoShape 1208">
                <a:extLst>
                  <a:ext uri="{FF2B5EF4-FFF2-40B4-BE49-F238E27FC236}">
                    <a16:creationId xmlns:a16="http://schemas.microsoft.com/office/drawing/2014/main" id="{10818083-7E9A-45E4-B52D-42968B14C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1" name="AutoShape 1209">
                <a:extLst>
                  <a:ext uri="{FF2B5EF4-FFF2-40B4-BE49-F238E27FC236}">
                    <a16:creationId xmlns:a16="http://schemas.microsoft.com/office/drawing/2014/main" id="{B81FDCE8-D065-4994-927A-99F882D47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2" name="AutoShape 1210">
                <a:extLst>
                  <a:ext uri="{FF2B5EF4-FFF2-40B4-BE49-F238E27FC236}">
                    <a16:creationId xmlns:a16="http://schemas.microsoft.com/office/drawing/2014/main" id="{4F825551-5CEA-45BE-B393-0E5936508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3" name="AutoShape 1211">
                <a:extLst>
                  <a:ext uri="{FF2B5EF4-FFF2-40B4-BE49-F238E27FC236}">
                    <a16:creationId xmlns:a16="http://schemas.microsoft.com/office/drawing/2014/main" id="{43969A31-9DD2-427A-9FA3-7683AB561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4" name="AutoShape 1212">
                <a:extLst>
                  <a:ext uri="{FF2B5EF4-FFF2-40B4-BE49-F238E27FC236}">
                    <a16:creationId xmlns:a16="http://schemas.microsoft.com/office/drawing/2014/main" id="{F66DACBB-2BB7-4457-B917-4A1B57DE6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5" name="AutoShape 1213">
                <a:extLst>
                  <a:ext uri="{FF2B5EF4-FFF2-40B4-BE49-F238E27FC236}">
                    <a16:creationId xmlns:a16="http://schemas.microsoft.com/office/drawing/2014/main" id="{953342BF-78AA-485C-B7A4-F7CFC4294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6" name="AutoShape 1214">
                <a:extLst>
                  <a:ext uri="{FF2B5EF4-FFF2-40B4-BE49-F238E27FC236}">
                    <a16:creationId xmlns:a16="http://schemas.microsoft.com/office/drawing/2014/main" id="{D9F1A41C-27CB-44F0-8A7E-15A0B218F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7" name="AutoShape 1215">
                <a:extLst>
                  <a:ext uri="{FF2B5EF4-FFF2-40B4-BE49-F238E27FC236}">
                    <a16:creationId xmlns:a16="http://schemas.microsoft.com/office/drawing/2014/main" id="{F72425EB-4D1B-4E3A-A31E-921E22CFD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8" name="AutoShape 1216">
                <a:extLst>
                  <a:ext uri="{FF2B5EF4-FFF2-40B4-BE49-F238E27FC236}">
                    <a16:creationId xmlns:a16="http://schemas.microsoft.com/office/drawing/2014/main" id="{871D10D6-9A25-4306-BDCA-69AA05BFC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29" name="AutoShape 1217">
                <a:extLst>
                  <a:ext uri="{FF2B5EF4-FFF2-40B4-BE49-F238E27FC236}">
                    <a16:creationId xmlns:a16="http://schemas.microsoft.com/office/drawing/2014/main" id="{2C120A75-7837-4889-B6DF-7D76B1073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0" name="AutoShape 1218">
                <a:extLst>
                  <a:ext uri="{FF2B5EF4-FFF2-40B4-BE49-F238E27FC236}">
                    <a16:creationId xmlns:a16="http://schemas.microsoft.com/office/drawing/2014/main" id="{84B6AAB5-BD66-4205-8BD9-5543D12DE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AutoShape 1219">
                <a:extLst>
                  <a:ext uri="{FF2B5EF4-FFF2-40B4-BE49-F238E27FC236}">
                    <a16:creationId xmlns:a16="http://schemas.microsoft.com/office/drawing/2014/main" id="{B26E12E2-8E0A-4650-80CC-4CB96D53A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AutoShape 1220">
                <a:extLst>
                  <a:ext uri="{FF2B5EF4-FFF2-40B4-BE49-F238E27FC236}">
                    <a16:creationId xmlns:a16="http://schemas.microsoft.com/office/drawing/2014/main" id="{74364D5D-8B6C-4A86-A5CE-8CEB5D885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3" name="AutoShape 1221">
                <a:extLst>
                  <a:ext uri="{FF2B5EF4-FFF2-40B4-BE49-F238E27FC236}">
                    <a16:creationId xmlns:a16="http://schemas.microsoft.com/office/drawing/2014/main" id="{422D8ABB-03B8-4668-A0E9-FED93A97A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1F87FB12-6F46-4C0B-A8A6-2B9043ADA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36" name="Oval 1224">
              <a:extLst>
                <a:ext uri="{FF2B5EF4-FFF2-40B4-BE49-F238E27FC236}">
                  <a16:creationId xmlns:a16="http://schemas.microsoft.com/office/drawing/2014/main" id="{915D78C8-2E2E-4AE9-9DAD-775FFC551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1126"/>
              <a:ext cx="81" cy="8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7" name="AutoShape 1225">
              <a:extLst>
                <a:ext uri="{FF2B5EF4-FFF2-40B4-BE49-F238E27FC236}">
                  <a16:creationId xmlns:a16="http://schemas.microsoft.com/office/drawing/2014/main" id="{1FE483A2-AA38-49DA-AA14-ACD8E4985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1081"/>
              <a:ext cx="200" cy="373"/>
            </a:xfrm>
            <a:prstGeom prst="roundRect">
              <a:avLst>
                <a:gd name="adj" fmla="val 6912"/>
              </a:avLst>
            </a:prstGeom>
            <a:noFill/>
            <a:ln w="31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8" name="Rectangle 1226">
              <a:extLst>
                <a:ext uri="{FF2B5EF4-FFF2-40B4-BE49-F238E27FC236}">
                  <a16:creationId xmlns:a16="http://schemas.microsoft.com/office/drawing/2014/main" id="{9CEE2E13-283A-49A6-B760-BEB21DF8D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1062"/>
              <a:ext cx="45" cy="10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9" name="Rectangle 1227">
              <a:extLst>
                <a:ext uri="{FF2B5EF4-FFF2-40B4-BE49-F238E27FC236}">
                  <a16:creationId xmlns:a16="http://schemas.microsoft.com/office/drawing/2014/main" id="{4F82B801-59F2-4370-B578-73BD65D77F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4" y="1022"/>
              <a:ext cx="105" cy="26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0" name="Rectangle 1228">
              <a:extLst>
                <a:ext uri="{FF2B5EF4-FFF2-40B4-BE49-F238E27FC236}">
                  <a16:creationId xmlns:a16="http://schemas.microsoft.com/office/drawing/2014/main" id="{73A2B5DC-C35C-44F5-B9BA-A5EB13981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653"/>
              <a:ext cx="182" cy="30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1" name="Rectangle 1229">
              <a:extLst>
                <a:ext uri="{FF2B5EF4-FFF2-40B4-BE49-F238E27FC236}">
                  <a16:creationId xmlns:a16="http://schemas.microsoft.com/office/drawing/2014/main" id="{749D607E-45BA-4A6B-B17D-B2D3CFDDB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644"/>
              <a:ext cx="198" cy="327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2" name="Rectangle 1230">
              <a:extLst>
                <a:ext uri="{FF2B5EF4-FFF2-40B4-BE49-F238E27FC236}">
                  <a16:creationId xmlns:a16="http://schemas.microsoft.com/office/drawing/2014/main" id="{B93DBF5B-BBF3-4A22-A12A-D2115DD8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626"/>
              <a:ext cx="46" cy="9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3" name="Rectangle 1231">
              <a:extLst>
                <a:ext uri="{FF2B5EF4-FFF2-40B4-BE49-F238E27FC236}">
                  <a16:creationId xmlns:a16="http://schemas.microsoft.com/office/drawing/2014/main" id="{BC069479-9332-4C3C-ACB7-D5563E944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626"/>
              <a:ext cx="18" cy="9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9" name="Group 2047">
            <a:extLst>
              <a:ext uri="{FF2B5EF4-FFF2-40B4-BE49-F238E27FC236}">
                <a16:creationId xmlns:a16="http://schemas.microsoft.com/office/drawing/2014/main" id="{A99DA62A-FDD4-4CE6-87AB-FA43FA00DA76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1628775"/>
            <a:ext cx="350838" cy="738188"/>
            <a:chOff x="5524" y="1026"/>
            <a:chExt cx="221" cy="465"/>
          </a:xfrm>
        </p:grpSpPr>
        <p:sp>
          <p:nvSpPr>
            <p:cNvPr id="14546" name="AutoShape 1234">
              <a:extLst>
                <a:ext uri="{FF2B5EF4-FFF2-40B4-BE49-F238E27FC236}">
                  <a16:creationId xmlns:a16="http://schemas.microsoft.com/office/drawing/2014/main" id="{AA5A1BCA-5A9B-4C1A-B705-AD9B7957E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1026"/>
              <a:ext cx="125" cy="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Rectangle 1235">
              <a:extLst>
                <a:ext uri="{FF2B5EF4-FFF2-40B4-BE49-F238E27FC236}">
                  <a16:creationId xmlns:a16="http://schemas.microsoft.com/office/drawing/2014/main" id="{012426EE-5DFA-4F80-B622-559A74D46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" y="1027"/>
              <a:ext cx="127" cy="7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A7F63703-CA56-44A3-806E-136845ACE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035"/>
              <a:ext cx="221" cy="456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AutoShape 1237">
              <a:extLst>
                <a:ext uri="{FF2B5EF4-FFF2-40B4-BE49-F238E27FC236}">
                  <a16:creationId xmlns:a16="http://schemas.microsoft.com/office/drawing/2014/main" id="{0D637988-5B5C-4D3F-B0BD-DB4A70B29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1" y="1044"/>
              <a:ext cx="207" cy="438"/>
            </a:xfrm>
            <a:prstGeom prst="roundRect">
              <a:avLst>
                <a:gd name="adj" fmla="val 6227"/>
              </a:avLst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8212092A-6E90-45A0-B9C3-C53BCCD72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" y="1044"/>
              <a:ext cx="9" cy="4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6E8A43C9-5712-4EAD-8DAF-3B1AFCF376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24" y="1044"/>
              <a:ext cx="9" cy="4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Freeform 1240">
              <a:extLst>
                <a:ext uri="{FF2B5EF4-FFF2-40B4-BE49-F238E27FC236}">
                  <a16:creationId xmlns:a16="http://schemas.microsoft.com/office/drawing/2014/main" id="{467C1988-98B6-448F-8D1D-6DD110D92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1035"/>
              <a:ext cx="46" cy="46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3" name="Freeform 1241">
              <a:extLst>
                <a:ext uri="{FF2B5EF4-FFF2-40B4-BE49-F238E27FC236}">
                  <a16:creationId xmlns:a16="http://schemas.microsoft.com/office/drawing/2014/main" id="{26B1C2A5-8089-4073-9475-5C603BC5CA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697" y="1035"/>
              <a:ext cx="45" cy="46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4" name="Rectangle 1242">
              <a:extLst>
                <a:ext uri="{FF2B5EF4-FFF2-40B4-BE49-F238E27FC236}">
                  <a16:creationId xmlns:a16="http://schemas.microsoft.com/office/drawing/2014/main" id="{231DF0D7-FE5B-4B01-821B-6DAD92745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1254"/>
              <a:ext cx="45" cy="145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>
                    <a:alpha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5" name="Rectangle 1243">
              <a:extLst>
                <a:ext uri="{FF2B5EF4-FFF2-40B4-BE49-F238E27FC236}">
                  <a16:creationId xmlns:a16="http://schemas.microsoft.com/office/drawing/2014/main" id="{9F6154B0-E6F7-4FA7-9427-92357AA30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9" y="1257"/>
              <a:ext cx="37" cy="10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218" name="Rectangle 2">
            <a:extLst>
              <a:ext uri="{FF2B5EF4-FFF2-40B4-BE49-F238E27FC236}">
                <a16:creationId xmlns:a16="http://schemas.microsoft.com/office/drawing/2014/main" id="{C0372B42-D7A9-42DA-9A82-3172E4EA12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携帯電話</a:t>
            </a:r>
          </a:p>
        </p:txBody>
      </p:sp>
      <p:grpSp>
        <p:nvGrpSpPr>
          <p:cNvPr id="14748" name="Group 1436">
            <a:extLst>
              <a:ext uri="{FF2B5EF4-FFF2-40B4-BE49-F238E27FC236}">
                <a16:creationId xmlns:a16="http://schemas.microsoft.com/office/drawing/2014/main" id="{516464AF-63F6-4AAA-9A5E-8C33F09235AD}"/>
              </a:ext>
            </a:extLst>
          </p:cNvPr>
          <p:cNvGrpSpPr>
            <a:grpSpLocks/>
          </p:cNvGrpSpPr>
          <p:nvPr/>
        </p:nvGrpSpPr>
        <p:grpSpPr bwMode="auto">
          <a:xfrm>
            <a:off x="1287463" y="1622425"/>
            <a:ext cx="346075" cy="727075"/>
            <a:chOff x="811" y="1022"/>
            <a:chExt cx="218" cy="458"/>
          </a:xfrm>
        </p:grpSpPr>
        <p:sp>
          <p:nvSpPr>
            <p:cNvPr id="14453" name="AutoShape 1141">
              <a:extLst>
                <a:ext uri="{FF2B5EF4-FFF2-40B4-BE49-F238E27FC236}">
                  <a16:creationId xmlns:a16="http://schemas.microsoft.com/office/drawing/2014/main" id="{C6B3DB29-DDA7-4CB6-89B9-A58C0AF62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44"/>
              <a:ext cx="218" cy="436"/>
            </a:xfrm>
            <a:prstGeom prst="roundRect">
              <a:avLst>
                <a:gd name="adj" fmla="val 615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Rectangle 1142">
              <a:extLst>
                <a:ext uri="{FF2B5EF4-FFF2-40B4-BE49-F238E27FC236}">
                  <a16:creationId xmlns:a16="http://schemas.microsoft.com/office/drawing/2014/main" id="{D36D75FC-6DE5-4417-95B1-80927C0A2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22"/>
              <a:ext cx="57" cy="4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Rectangle 1143">
              <a:extLst>
                <a:ext uri="{FF2B5EF4-FFF2-40B4-BE49-F238E27FC236}">
                  <a16:creationId xmlns:a16="http://schemas.microsoft.com/office/drawing/2014/main" id="{0C543DE6-2D23-40F1-A051-769CB17ED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1025"/>
              <a:ext cx="104" cy="39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ED43D55C-ECCA-4E03-83D9-1EB018500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96"/>
              <a:ext cx="203" cy="375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7" name="Rectangle 1145">
              <a:extLst>
                <a:ext uri="{FF2B5EF4-FFF2-40B4-BE49-F238E27FC236}">
                  <a16:creationId xmlns:a16="http://schemas.microsoft.com/office/drawing/2014/main" id="{797A4284-C561-4122-B0C9-4367167F7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" y="1022"/>
              <a:ext cx="57" cy="4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Rectangle 1146">
              <a:extLst>
                <a:ext uri="{FF2B5EF4-FFF2-40B4-BE49-F238E27FC236}">
                  <a16:creationId xmlns:a16="http://schemas.microsoft.com/office/drawing/2014/main" id="{F1753589-7880-4F10-9F78-F11FFE2E1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" y="1032"/>
              <a:ext cx="218" cy="2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47" name="Group 1435">
            <a:extLst>
              <a:ext uri="{FF2B5EF4-FFF2-40B4-BE49-F238E27FC236}">
                <a16:creationId xmlns:a16="http://schemas.microsoft.com/office/drawing/2014/main" id="{5660F509-EEAE-440A-BD4F-66FA1B3C9EA2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08050"/>
            <a:ext cx="346075" cy="1441450"/>
            <a:chOff x="535" y="572"/>
            <a:chExt cx="218" cy="908"/>
          </a:xfrm>
        </p:grpSpPr>
        <p:sp>
          <p:nvSpPr>
            <p:cNvPr id="14429" name="AutoShape 1117">
              <a:extLst>
                <a:ext uri="{FF2B5EF4-FFF2-40B4-BE49-F238E27FC236}">
                  <a16:creationId xmlns:a16="http://schemas.microsoft.com/office/drawing/2014/main" id="{F7723BC0-22FC-4FCE-9F67-D4A7E9F99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32"/>
              <a:ext cx="218" cy="440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Rectangle 1111">
              <a:extLst>
                <a:ext uri="{FF2B5EF4-FFF2-40B4-BE49-F238E27FC236}">
                  <a16:creationId xmlns:a16="http://schemas.microsoft.com/office/drawing/2014/main" id="{4628F5C5-3C0A-4669-A2C7-C7A9B0A91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32"/>
              <a:ext cx="218" cy="1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5D4E1285-0FC9-4756-95AA-E9608AB1F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572"/>
              <a:ext cx="218" cy="437"/>
            </a:xfrm>
            <a:prstGeom prst="roundRect">
              <a:avLst>
                <a:gd name="adj" fmla="val 6157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12A9A119-EB42-47A9-84DF-F53441D3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43"/>
              <a:ext cx="218" cy="437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72941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Rectangle 1108">
              <a:extLst>
                <a:ext uri="{FF2B5EF4-FFF2-40B4-BE49-F238E27FC236}">
                  <a16:creationId xmlns:a16="http://schemas.microsoft.com/office/drawing/2014/main" id="{0061611B-C359-40F7-ABE7-1E20A3C3D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09"/>
              <a:ext cx="218" cy="2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Rectangle 1109">
              <a:extLst>
                <a:ext uri="{FF2B5EF4-FFF2-40B4-BE49-F238E27FC236}">
                  <a16:creationId xmlns:a16="http://schemas.microsoft.com/office/drawing/2014/main" id="{9D1BB53A-2357-4DAD-83AF-D08497DC2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" y="1009"/>
              <a:ext cx="104" cy="23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Rectangle 1110">
              <a:extLst>
                <a:ext uri="{FF2B5EF4-FFF2-40B4-BE49-F238E27FC236}">
                  <a16:creationId xmlns:a16="http://schemas.microsoft.com/office/drawing/2014/main" id="{4F4457D5-F90A-42BC-AB7A-C67D3A14B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" y="1032"/>
              <a:ext cx="104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Rectangle 1112">
              <a:extLst>
                <a:ext uri="{FF2B5EF4-FFF2-40B4-BE49-F238E27FC236}">
                  <a16:creationId xmlns:a16="http://schemas.microsoft.com/office/drawing/2014/main" id="{E2C1E451-68F5-45A6-9723-1E7B48BEF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" y="974"/>
              <a:ext cx="58" cy="1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D4551B4E-4181-4D7F-8029-42188FE2E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1055"/>
              <a:ext cx="195" cy="379"/>
            </a:xfrm>
            <a:prstGeom prst="roundRect">
              <a:avLst>
                <a:gd name="adj" fmla="val 4148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06FF3BB0-D87D-4E7F-B6C6-C16609606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AutoShape 1115">
              <a:extLst>
                <a:ext uri="{FF2B5EF4-FFF2-40B4-BE49-F238E27FC236}">
                  <a16:creationId xmlns:a16="http://schemas.microsoft.com/office/drawing/2014/main" id="{7CC10B4F-F6C6-49E0-A129-3128A9BDE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606"/>
              <a:ext cx="80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8" name="Rectangle 1116">
              <a:extLst>
                <a:ext uri="{FF2B5EF4-FFF2-40B4-BE49-F238E27FC236}">
                  <a16:creationId xmlns:a16="http://schemas.microsoft.com/office/drawing/2014/main" id="{E7C5218E-5B38-43F2-BBBC-BDC8B633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0" name="Oval 1118">
              <a:extLst>
                <a:ext uri="{FF2B5EF4-FFF2-40B4-BE49-F238E27FC236}">
                  <a16:creationId xmlns:a16="http://schemas.microsoft.com/office/drawing/2014/main" id="{4049EE83-F1A3-4079-BC59-8AA78EA1B5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92" y="1112"/>
              <a:ext cx="104" cy="104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1" name="Oval 1119">
              <a:extLst>
                <a:ext uri="{FF2B5EF4-FFF2-40B4-BE49-F238E27FC236}">
                  <a16:creationId xmlns:a16="http://schemas.microsoft.com/office/drawing/2014/main" id="{26F7181F-6E44-4D46-AEAC-FF13FF516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2" name="Oval 1120">
              <a:extLst>
                <a:ext uri="{FF2B5EF4-FFF2-40B4-BE49-F238E27FC236}">
                  <a16:creationId xmlns:a16="http://schemas.microsoft.com/office/drawing/2014/main" id="{EA0F3AB7-41C3-47CA-B038-4E588548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3" name="Oval 1121">
              <a:extLst>
                <a:ext uri="{FF2B5EF4-FFF2-40B4-BE49-F238E27FC236}">
                  <a16:creationId xmlns:a16="http://schemas.microsoft.com/office/drawing/2014/main" id="{6F953285-8396-4969-AA3E-722963509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4" name="Oval 1122">
              <a:extLst>
                <a:ext uri="{FF2B5EF4-FFF2-40B4-BE49-F238E27FC236}">
                  <a16:creationId xmlns:a16="http://schemas.microsoft.com/office/drawing/2014/main" id="{C2DD44F0-8EE9-466B-B894-615A60ED9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5" name="Oval 1123">
              <a:extLst>
                <a:ext uri="{FF2B5EF4-FFF2-40B4-BE49-F238E27FC236}">
                  <a16:creationId xmlns:a16="http://schemas.microsoft.com/office/drawing/2014/main" id="{6FEFF945-279A-4193-9246-5D7C1FA3E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52" name="Group 1140">
              <a:extLst>
                <a:ext uri="{FF2B5EF4-FFF2-40B4-BE49-F238E27FC236}">
                  <a16:creationId xmlns:a16="http://schemas.microsoft.com/office/drawing/2014/main" id="{394B4A37-85DA-421E-B63C-C37E273AA7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" y="1227"/>
              <a:ext cx="172" cy="161"/>
              <a:chOff x="2349" y="2840"/>
              <a:chExt cx="634" cy="862"/>
            </a:xfrm>
          </p:grpSpPr>
          <p:sp>
            <p:nvSpPr>
              <p:cNvPr id="14437" name="AutoShape 1125">
                <a:extLst>
                  <a:ext uri="{FF2B5EF4-FFF2-40B4-BE49-F238E27FC236}">
                    <a16:creationId xmlns:a16="http://schemas.microsoft.com/office/drawing/2014/main" id="{FDC217FE-71B5-42E7-88F1-8C4573EC7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2787DE9A-14C3-4CAD-8D44-D0C38A1CE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7F815F01-C43B-4998-9DC0-84096EB1C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78F2D633-E652-47AD-9DAF-BC8CB32FB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AutoShape 1129">
                <a:extLst>
                  <a:ext uri="{FF2B5EF4-FFF2-40B4-BE49-F238E27FC236}">
                    <a16:creationId xmlns:a16="http://schemas.microsoft.com/office/drawing/2014/main" id="{39E83F78-ECBC-4C24-A982-B386309F2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2" name="AutoShape 1130">
                <a:extLst>
                  <a:ext uri="{FF2B5EF4-FFF2-40B4-BE49-F238E27FC236}">
                    <a16:creationId xmlns:a16="http://schemas.microsoft.com/office/drawing/2014/main" id="{F7423764-2704-411B-8108-E040AA85D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3" name="AutoShape 1131">
                <a:extLst>
                  <a:ext uri="{FF2B5EF4-FFF2-40B4-BE49-F238E27FC236}">
                    <a16:creationId xmlns:a16="http://schemas.microsoft.com/office/drawing/2014/main" id="{82FF3C20-D422-4BF1-9892-CE0E7536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AutoShape 1132">
                <a:extLst>
                  <a:ext uri="{FF2B5EF4-FFF2-40B4-BE49-F238E27FC236}">
                    <a16:creationId xmlns:a16="http://schemas.microsoft.com/office/drawing/2014/main" id="{929AF166-AB5F-4901-9C7C-7F5E1CCEF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AutoShape 1133">
                <a:extLst>
                  <a:ext uri="{FF2B5EF4-FFF2-40B4-BE49-F238E27FC236}">
                    <a16:creationId xmlns:a16="http://schemas.microsoft.com/office/drawing/2014/main" id="{4550F0DB-B22B-4634-A1D1-E879F319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38B4196E-4C14-42E5-9EA9-34024120A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AutoShape 1135">
                <a:extLst>
                  <a:ext uri="{FF2B5EF4-FFF2-40B4-BE49-F238E27FC236}">
                    <a16:creationId xmlns:a16="http://schemas.microsoft.com/office/drawing/2014/main" id="{A6FA030D-F8F4-4EFE-AEBD-5FE807EAA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8" name="AutoShape 1136">
                <a:extLst>
                  <a:ext uri="{FF2B5EF4-FFF2-40B4-BE49-F238E27FC236}">
                    <a16:creationId xmlns:a16="http://schemas.microsoft.com/office/drawing/2014/main" id="{2E9B23D4-5713-428D-A902-FE108C41A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CA271532-BEE1-48D6-B177-302526C05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2C1A2093-A5CD-4D3C-9942-343C61015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40726911-55D5-4CCD-BD45-82D4B25D2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shade val="5098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59" name="Rectangle 1147">
              <a:extLst>
                <a:ext uri="{FF2B5EF4-FFF2-40B4-BE49-F238E27FC236}">
                  <a16:creationId xmlns:a16="http://schemas.microsoft.com/office/drawing/2014/main" id="{11412A50-71DF-4046-B38B-D8BA04A76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09"/>
              <a:ext cx="218" cy="1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0" name="Oval 1148">
              <a:extLst>
                <a:ext uri="{FF2B5EF4-FFF2-40B4-BE49-F238E27FC236}">
                  <a16:creationId xmlns:a16="http://schemas.microsoft.com/office/drawing/2014/main" id="{CAB04A11-7A4A-42E6-A647-D9B93A4FB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6" name="Oval 1124">
              <a:extLst>
                <a:ext uri="{FF2B5EF4-FFF2-40B4-BE49-F238E27FC236}">
                  <a16:creationId xmlns:a16="http://schemas.microsoft.com/office/drawing/2014/main" id="{87D32F61-AF7B-40C8-818E-02E1978F2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1147"/>
              <a:ext cx="34" cy="3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2" name="Group 1390">
            <a:extLst>
              <a:ext uri="{FF2B5EF4-FFF2-40B4-BE49-F238E27FC236}">
                <a16:creationId xmlns:a16="http://schemas.microsoft.com/office/drawing/2014/main" id="{12BA38E3-5723-49D2-8F60-8D68EFEFCD4B}"/>
              </a:ext>
            </a:extLst>
          </p:cNvPr>
          <p:cNvGrpSpPr>
            <a:grpSpLocks/>
          </p:cNvGrpSpPr>
          <p:nvPr/>
        </p:nvGrpSpPr>
        <p:grpSpPr bwMode="auto">
          <a:xfrm>
            <a:off x="3167063" y="1622425"/>
            <a:ext cx="346075" cy="727075"/>
            <a:chOff x="2394" y="2256"/>
            <a:chExt cx="862" cy="1809"/>
          </a:xfrm>
        </p:grpSpPr>
        <p:sp>
          <p:nvSpPr>
            <p:cNvPr id="14703" name="AutoShape 1391">
              <a:extLst>
                <a:ext uri="{FF2B5EF4-FFF2-40B4-BE49-F238E27FC236}">
                  <a16:creationId xmlns:a16="http://schemas.microsoft.com/office/drawing/2014/main" id="{3EB20BEA-9C59-4A37-B3FC-65663376B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341"/>
              <a:ext cx="861" cy="1724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shade val="6275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4" name="Rectangle 1392">
              <a:extLst>
                <a:ext uri="{FF2B5EF4-FFF2-40B4-BE49-F238E27FC236}">
                  <a16:creationId xmlns:a16="http://schemas.microsoft.com/office/drawing/2014/main" id="{F7B3118B-56E3-4C80-B483-6FF651E1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256"/>
              <a:ext cx="227" cy="17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392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5" name="Rectangle 1393">
              <a:extLst>
                <a:ext uri="{FF2B5EF4-FFF2-40B4-BE49-F238E27FC236}">
                  <a16:creationId xmlns:a16="http://schemas.microsoft.com/office/drawing/2014/main" id="{4B394403-63D3-4447-9062-FC8214E4C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268"/>
              <a:ext cx="409" cy="152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0317E327-3BD0-4E20-907C-932BED517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2550"/>
              <a:ext cx="803" cy="1480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Rectangle 1395">
              <a:extLst>
                <a:ext uri="{FF2B5EF4-FFF2-40B4-BE49-F238E27FC236}">
                  <a16:creationId xmlns:a16="http://schemas.microsoft.com/office/drawing/2014/main" id="{90A91B9A-A329-4C1C-BAE2-E653EA5E1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6"/>
              <a:ext cx="227" cy="17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392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Rectangle 1396">
              <a:extLst>
                <a:ext uri="{FF2B5EF4-FFF2-40B4-BE49-F238E27FC236}">
                  <a16:creationId xmlns:a16="http://schemas.microsoft.com/office/drawing/2014/main" id="{FDA11B06-7D45-4139-9EF8-4125438AB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296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09" name="Group 1397">
            <a:extLst>
              <a:ext uri="{FF2B5EF4-FFF2-40B4-BE49-F238E27FC236}">
                <a16:creationId xmlns:a16="http://schemas.microsoft.com/office/drawing/2014/main" id="{80DE8F45-32EB-48E8-A588-EDE871B39418}"/>
              </a:ext>
            </a:extLst>
          </p:cNvPr>
          <p:cNvGrpSpPr>
            <a:grpSpLocks/>
          </p:cNvGrpSpPr>
          <p:nvPr/>
        </p:nvGrpSpPr>
        <p:grpSpPr bwMode="auto">
          <a:xfrm>
            <a:off x="2728913" y="908050"/>
            <a:ext cx="346075" cy="1441450"/>
            <a:chOff x="1306" y="482"/>
            <a:chExt cx="862" cy="3583"/>
          </a:xfrm>
        </p:grpSpPr>
        <p:sp>
          <p:nvSpPr>
            <p:cNvPr id="14710" name="AutoShape 1398">
              <a:extLst>
                <a:ext uri="{FF2B5EF4-FFF2-40B4-BE49-F238E27FC236}">
                  <a16:creationId xmlns:a16="http://schemas.microsoft.com/office/drawing/2014/main" id="{616BE16A-9772-490A-81F7-995F2535D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96"/>
              <a:ext cx="861" cy="1736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Rectangle 1399">
              <a:extLst>
                <a:ext uri="{FF2B5EF4-FFF2-40B4-BE49-F238E27FC236}">
                  <a16:creationId xmlns:a16="http://schemas.microsoft.com/office/drawing/2014/main" id="{4646E71C-6180-4C40-8B8F-A59CDCCE3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96"/>
              <a:ext cx="861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6F445749-6F60-42DC-9A9F-E780B725D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482"/>
              <a:ext cx="861" cy="1723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EE765E94-895A-448B-B982-1A02E6C50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341"/>
              <a:ext cx="861" cy="1724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2941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AF6BEA8C-4DB1-4015-AE19-9B27ECBA7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861" cy="9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1487060B-9C94-47C1-B666-DCD995280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05"/>
              <a:ext cx="409" cy="9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8B5D5468-A9F9-4D89-81B9-AEF6694D5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96"/>
              <a:ext cx="409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Rectangle 1405">
              <a:extLst>
                <a:ext uri="{FF2B5EF4-FFF2-40B4-BE49-F238E27FC236}">
                  <a16:creationId xmlns:a16="http://schemas.microsoft.com/office/drawing/2014/main" id="{281564F7-AA9E-4E59-9F15-E62C5D4A0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069"/>
              <a:ext cx="227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ABF20525-C40A-4758-88BF-6FCBD3098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387"/>
              <a:ext cx="771" cy="1497"/>
            </a:xfrm>
            <a:prstGeom prst="roundRect">
              <a:avLst>
                <a:gd name="adj" fmla="val 414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Rectangle 1407">
              <a:extLst>
                <a:ext uri="{FF2B5EF4-FFF2-40B4-BE49-F238E27FC236}">
                  <a16:creationId xmlns:a16="http://schemas.microsoft.com/office/drawing/2014/main" id="{FADB2770-4E3A-4BBE-B3AC-28E410CA6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799"/>
              <a:ext cx="771" cy="11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B7C08FAF-2822-438E-A1D9-211AD262B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18"/>
              <a:ext cx="31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1" name="Rectangle 1409">
              <a:extLst>
                <a:ext uri="{FF2B5EF4-FFF2-40B4-BE49-F238E27FC236}">
                  <a16:creationId xmlns:a16="http://schemas.microsoft.com/office/drawing/2014/main" id="{9EDA23D5-88AB-4BF8-BFA3-A1EAAE1F3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799"/>
              <a:ext cx="771" cy="1180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2" name="Oval 1410">
              <a:extLst>
                <a:ext uri="{FF2B5EF4-FFF2-40B4-BE49-F238E27FC236}">
                  <a16:creationId xmlns:a16="http://schemas.microsoft.com/office/drawing/2014/main" id="{35C07D2A-3454-44AD-857B-96F2896C7F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32" y="2614"/>
              <a:ext cx="409" cy="409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3" name="Oval 1411">
              <a:extLst>
                <a:ext uri="{FF2B5EF4-FFF2-40B4-BE49-F238E27FC236}">
                  <a16:creationId xmlns:a16="http://schemas.microsoft.com/office/drawing/2014/main" id="{767846BA-6905-4CCF-8899-5844F1033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317" cy="317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4" name="Oval 1412">
              <a:extLst>
                <a:ext uri="{FF2B5EF4-FFF2-40B4-BE49-F238E27FC236}">
                  <a16:creationId xmlns:a16="http://schemas.microsoft.com/office/drawing/2014/main" id="{9D8D55D7-F874-47DA-AE3B-F56BACDF7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614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5" name="Oval 1413">
              <a:extLst>
                <a:ext uri="{FF2B5EF4-FFF2-40B4-BE49-F238E27FC236}">
                  <a16:creationId xmlns:a16="http://schemas.microsoft.com/office/drawing/2014/main" id="{EA0CF875-8963-45A4-8AD2-7FE3B2577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14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6" name="Oval 1414">
              <a:extLst>
                <a:ext uri="{FF2B5EF4-FFF2-40B4-BE49-F238E27FC236}">
                  <a16:creationId xmlns:a16="http://schemas.microsoft.com/office/drawing/2014/main" id="{7B901321-DA5F-43DD-B282-692513FF1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840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Oval 1415">
              <a:extLst>
                <a:ext uri="{FF2B5EF4-FFF2-40B4-BE49-F238E27FC236}">
                  <a16:creationId xmlns:a16="http://schemas.microsoft.com/office/drawing/2014/main" id="{EFDD270A-ABE4-4071-A3B1-50A0F9993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40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8" name="Group 1416">
              <a:extLst>
                <a:ext uri="{FF2B5EF4-FFF2-40B4-BE49-F238E27FC236}">
                  <a16:creationId xmlns:a16="http://schemas.microsoft.com/office/drawing/2014/main" id="{57A4ABE7-9314-493A-AD71-F8D9881B6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3067"/>
              <a:ext cx="680" cy="635"/>
              <a:chOff x="2349" y="2840"/>
              <a:chExt cx="634" cy="862"/>
            </a:xfrm>
          </p:grpSpPr>
          <p:sp>
            <p:nvSpPr>
              <p:cNvPr id="14729" name="AutoShape 1417">
                <a:extLst>
                  <a:ext uri="{FF2B5EF4-FFF2-40B4-BE49-F238E27FC236}">
                    <a16:creationId xmlns:a16="http://schemas.microsoft.com/office/drawing/2014/main" id="{08D9BA27-CF6C-442E-BB42-180D34C34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0" name="AutoShape 1418">
                <a:extLst>
                  <a:ext uri="{FF2B5EF4-FFF2-40B4-BE49-F238E27FC236}">
                    <a16:creationId xmlns:a16="http://schemas.microsoft.com/office/drawing/2014/main" id="{B46DF1A1-80DD-47F8-AB7F-6096F55D0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1" name="AutoShape 1419">
                <a:extLst>
                  <a:ext uri="{FF2B5EF4-FFF2-40B4-BE49-F238E27FC236}">
                    <a16:creationId xmlns:a16="http://schemas.microsoft.com/office/drawing/2014/main" id="{58F8EAE4-5E8A-430E-B1E9-5CE165482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2" name="AutoShape 1420">
                <a:extLst>
                  <a:ext uri="{FF2B5EF4-FFF2-40B4-BE49-F238E27FC236}">
                    <a16:creationId xmlns:a16="http://schemas.microsoft.com/office/drawing/2014/main" id="{87FB9CC8-8E5B-4210-A8E1-4187C88C8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3" name="AutoShape 1421">
                <a:extLst>
                  <a:ext uri="{FF2B5EF4-FFF2-40B4-BE49-F238E27FC236}">
                    <a16:creationId xmlns:a16="http://schemas.microsoft.com/office/drawing/2014/main" id="{9F60E451-24D3-4B24-B1F7-37409D458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4" name="AutoShape 1422">
                <a:extLst>
                  <a:ext uri="{FF2B5EF4-FFF2-40B4-BE49-F238E27FC236}">
                    <a16:creationId xmlns:a16="http://schemas.microsoft.com/office/drawing/2014/main" id="{CA1C8174-EC77-4D8C-A515-00B0D44AB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0126CFAA-F6DE-44C3-B2ED-67F5FD422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6" name="AutoShape 1424">
                <a:extLst>
                  <a:ext uri="{FF2B5EF4-FFF2-40B4-BE49-F238E27FC236}">
                    <a16:creationId xmlns:a16="http://schemas.microsoft.com/office/drawing/2014/main" id="{1030EBB6-A619-4BEB-A13D-D6CB5113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7" name="AutoShape 1425">
                <a:extLst>
                  <a:ext uri="{FF2B5EF4-FFF2-40B4-BE49-F238E27FC236}">
                    <a16:creationId xmlns:a16="http://schemas.microsoft.com/office/drawing/2014/main" id="{AD81B3C0-6FCE-4977-8949-696EC50A0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8" name="AutoShape 1426">
                <a:extLst>
                  <a:ext uri="{FF2B5EF4-FFF2-40B4-BE49-F238E27FC236}">
                    <a16:creationId xmlns:a16="http://schemas.microsoft.com/office/drawing/2014/main" id="{ED180740-BE56-4549-9A2D-11EB89251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9" name="AutoShape 1427">
                <a:extLst>
                  <a:ext uri="{FF2B5EF4-FFF2-40B4-BE49-F238E27FC236}">
                    <a16:creationId xmlns:a16="http://schemas.microsoft.com/office/drawing/2014/main" id="{A9B83AE8-D859-4EAD-9562-0F672A809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0" name="AutoShape 1428">
                <a:extLst>
                  <a:ext uri="{FF2B5EF4-FFF2-40B4-BE49-F238E27FC236}">
                    <a16:creationId xmlns:a16="http://schemas.microsoft.com/office/drawing/2014/main" id="{000AC60A-CF8C-4CBE-8AC6-8B4A84AB2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1" name="AutoShape 1429">
                <a:extLst>
                  <a:ext uri="{FF2B5EF4-FFF2-40B4-BE49-F238E27FC236}">
                    <a16:creationId xmlns:a16="http://schemas.microsoft.com/office/drawing/2014/main" id="{32B56005-35AA-43D5-A1F1-830CD2943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2" name="AutoShape 1430">
                <a:extLst>
                  <a:ext uri="{FF2B5EF4-FFF2-40B4-BE49-F238E27FC236}">
                    <a16:creationId xmlns:a16="http://schemas.microsoft.com/office/drawing/2014/main" id="{FFF3174C-2AB8-4938-9953-0617FE92A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43" name="AutoShape 1431">
                <a:extLst>
                  <a:ext uri="{FF2B5EF4-FFF2-40B4-BE49-F238E27FC236}">
                    <a16:creationId xmlns:a16="http://schemas.microsoft.com/office/drawing/2014/main" id="{D45FA7B4-6BA3-4579-9432-891BC4C9B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44" name="Rectangle 1432">
              <a:extLst>
                <a:ext uri="{FF2B5EF4-FFF2-40B4-BE49-F238E27FC236}">
                  <a16:creationId xmlns:a16="http://schemas.microsoft.com/office/drawing/2014/main" id="{176DDB5D-692B-4CD0-84EF-B2920E1DE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862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Oval 1433">
              <a:extLst>
                <a:ext uri="{FF2B5EF4-FFF2-40B4-BE49-F238E27FC236}">
                  <a16:creationId xmlns:a16="http://schemas.microsoft.com/office/drawing/2014/main" id="{FE1552A5-2748-4BE2-8BD4-B24FEB8DC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317" cy="31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Oval 1434">
              <a:extLst>
                <a:ext uri="{FF2B5EF4-FFF2-40B4-BE49-F238E27FC236}">
                  <a16:creationId xmlns:a16="http://schemas.microsoft.com/office/drawing/2014/main" id="{ED9B7A2D-B3CA-4CFC-914A-535FAF40B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49"/>
              <a:ext cx="136" cy="13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04" name="Group 1492">
            <a:extLst>
              <a:ext uri="{FF2B5EF4-FFF2-40B4-BE49-F238E27FC236}">
                <a16:creationId xmlns:a16="http://schemas.microsoft.com/office/drawing/2014/main" id="{DD07F8A6-F051-4D1F-B9A7-963FBF842F4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6701632" y="3736181"/>
            <a:ext cx="768350" cy="344487"/>
            <a:chOff x="2666" y="2952"/>
            <a:chExt cx="1815" cy="816"/>
          </a:xfrm>
        </p:grpSpPr>
        <p:sp>
          <p:nvSpPr>
            <p:cNvPr id="14805" name="AutoShape 1493">
              <a:extLst>
                <a:ext uri="{FF2B5EF4-FFF2-40B4-BE49-F238E27FC236}">
                  <a16:creationId xmlns:a16="http://schemas.microsoft.com/office/drawing/2014/main" id="{23F001D0-8FE7-4FA9-B651-8266BBAB8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952"/>
              <a:ext cx="1815" cy="816"/>
            </a:xfrm>
            <a:prstGeom prst="roundRect">
              <a:avLst>
                <a:gd name="adj" fmla="val 980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6" name="AutoShape 1494">
              <a:extLst>
                <a:ext uri="{FF2B5EF4-FFF2-40B4-BE49-F238E27FC236}">
                  <a16:creationId xmlns:a16="http://schemas.microsoft.com/office/drawing/2014/main" id="{31B19D27-6E59-4218-B547-D10137510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976"/>
              <a:ext cx="1815" cy="768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7" name="Oval 1495">
              <a:extLst>
                <a:ext uri="{FF2B5EF4-FFF2-40B4-BE49-F238E27FC236}">
                  <a16:creationId xmlns:a16="http://schemas.microsoft.com/office/drawing/2014/main" id="{1A7330BE-5126-4891-A684-F4DF21182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043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8" name="Oval 1496">
              <a:extLst>
                <a:ext uri="{FF2B5EF4-FFF2-40B4-BE49-F238E27FC236}">
                  <a16:creationId xmlns:a16="http://schemas.microsoft.com/office/drawing/2014/main" id="{528CCF86-14E1-49A1-A316-934A0F1004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3088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Oval 1497">
              <a:extLst>
                <a:ext uri="{FF2B5EF4-FFF2-40B4-BE49-F238E27FC236}">
                  <a16:creationId xmlns:a16="http://schemas.microsoft.com/office/drawing/2014/main" id="{D76819A7-5B5C-449C-A93F-993CDDA4F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133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Oval 1498">
              <a:extLst>
                <a:ext uri="{FF2B5EF4-FFF2-40B4-BE49-F238E27FC236}">
                  <a16:creationId xmlns:a16="http://schemas.microsoft.com/office/drawing/2014/main" id="{A28B9BDE-75F6-4DD2-9A2B-36761229A9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6" y="3179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Oval 1499">
              <a:extLst>
                <a:ext uri="{FF2B5EF4-FFF2-40B4-BE49-F238E27FC236}">
                  <a16:creationId xmlns:a16="http://schemas.microsoft.com/office/drawing/2014/main" id="{F929CDE6-E7CD-4AA4-BBEA-6CEC8215D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24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Oval 1500">
              <a:extLst>
                <a:ext uri="{FF2B5EF4-FFF2-40B4-BE49-F238E27FC236}">
                  <a16:creationId xmlns:a16="http://schemas.microsoft.com/office/drawing/2014/main" id="{F1D44E8C-A3B6-4506-B712-76A291303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69"/>
              <a:ext cx="182" cy="18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AutoShape 1501">
              <a:extLst>
                <a:ext uri="{FF2B5EF4-FFF2-40B4-BE49-F238E27FC236}">
                  <a16:creationId xmlns:a16="http://schemas.microsoft.com/office/drawing/2014/main" id="{92AC4E62-71C1-4FB0-BF6E-DDE6A4058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632"/>
              <a:ext cx="18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Rectangle 1502">
              <a:extLst>
                <a:ext uri="{FF2B5EF4-FFF2-40B4-BE49-F238E27FC236}">
                  <a16:creationId xmlns:a16="http://schemas.microsoft.com/office/drawing/2014/main" id="{C443E288-8E95-497C-8849-9C0334F39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315"/>
              <a:ext cx="363" cy="91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5" name="Oval 1503">
              <a:extLst>
                <a:ext uri="{FF2B5EF4-FFF2-40B4-BE49-F238E27FC236}">
                  <a16:creationId xmlns:a16="http://schemas.microsoft.com/office/drawing/2014/main" id="{86B4F71A-4D46-4CDF-AEEE-6A8521192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27" y="3224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16" name="Group 1504">
            <a:extLst>
              <a:ext uri="{FF2B5EF4-FFF2-40B4-BE49-F238E27FC236}">
                <a16:creationId xmlns:a16="http://schemas.microsoft.com/office/drawing/2014/main" id="{154774CB-6AFA-4605-A1A0-874668259B68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2852738"/>
            <a:ext cx="365125" cy="1439862"/>
            <a:chOff x="444" y="709"/>
            <a:chExt cx="862" cy="3401"/>
          </a:xfrm>
        </p:grpSpPr>
        <p:sp>
          <p:nvSpPr>
            <p:cNvPr id="14817" name="AutoShape 1505">
              <a:extLst>
                <a:ext uri="{FF2B5EF4-FFF2-40B4-BE49-F238E27FC236}">
                  <a16:creationId xmlns:a16="http://schemas.microsoft.com/office/drawing/2014/main" id="{3356BF5E-A3D0-4C66-AC79-5B78C1C40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41"/>
              <a:ext cx="862" cy="182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8" name="Rectangle 1506">
              <a:extLst>
                <a:ext uri="{FF2B5EF4-FFF2-40B4-BE49-F238E27FC236}">
                  <a16:creationId xmlns:a16="http://schemas.microsoft.com/office/drawing/2014/main" id="{CAA1A9CC-C083-45FE-BE91-9E6397842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23"/>
              <a:ext cx="862" cy="145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9" name="Rectangle 1507">
              <a:extLst>
                <a:ext uri="{FF2B5EF4-FFF2-40B4-BE49-F238E27FC236}">
                  <a16:creationId xmlns:a16="http://schemas.microsoft.com/office/drawing/2014/main" id="{80A31BF0-382D-4C4F-B121-7BAEED691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523"/>
              <a:ext cx="772" cy="140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0" name="Rectangle 1508">
              <a:extLst>
                <a:ext uri="{FF2B5EF4-FFF2-40B4-BE49-F238E27FC236}">
                  <a16:creationId xmlns:a16="http://schemas.microsoft.com/office/drawing/2014/main" id="{DC77BEC2-C5C4-48D6-B74F-3A2E48BC6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974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1" name="Rectangle 1509">
              <a:extLst>
                <a:ext uri="{FF2B5EF4-FFF2-40B4-BE49-F238E27FC236}">
                  <a16:creationId xmlns:a16="http://schemas.microsoft.com/office/drawing/2014/main" id="{E2862A32-20AD-431A-957A-4F7B9E800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4065"/>
              <a:ext cx="862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2" name="Rectangle 1510">
              <a:extLst>
                <a:ext uri="{FF2B5EF4-FFF2-40B4-BE49-F238E27FC236}">
                  <a16:creationId xmlns:a16="http://schemas.microsoft.com/office/drawing/2014/main" id="{FA01364E-EE63-4DF1-9307-04A812F0A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523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3" name="Rectangle 1511">
              <a:extLst>
                <a:ext uri="{FF2B5EF4-FFF2-40B4-BE49-F238E27FC236}">
                  <a16:creationId xmlns:a16="http://schemas.microsoft.com/office/drawing/2014/main" id="{A34A17B0-9D2D-451C-A794-BC803B44D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341"/>
              <a:ext cx="772" cy="182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4" name="Rectangle 1512">
              <a:extLst>
                <a:ext uri="{FF2B5EF4-FFF2-40B4-BE49-F238E27FC236}">
                  <a16:creationId xmlns:a16="http://schemas.microsoft.com/office/drawing/2014/main" id="{8515C3D0-449E-48EF-A0D6-BCC5CFD9D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09"/>
              <a:ext cx="862" cy="16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5" name="Rectangle 1513">
              <a:extLst>
                <a:ext uri="{FF2B5EF4-FFF2-40B4-BE49-F238E27FC236}">
                  <a16:creationId xmlns:a16="http://schemas.microsoft.com/office/drawing/2014/main" id="{00BF75E4-8E8E-461F-ABA6-354656A5C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09"/>
              <a:ext cx="772" cy="16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6" name="Rectangle 1514">
              <a:extLst>
                <a:ext uri="{FF2B5EF4-FFF2-40B4-BE49-F238E27FC236}">
                  <a16:creationId xmlns:a16="http://schemas.microsoft.com/office/drawing/2014/main" id="{2EE3508A-AB77-4C1C-B9C1-5588752FC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45"/>
              <a:ext cx="772" cy="136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7" name="AutoShape 1515">
              <a:extLst>
                <a:ext uri="{FF2B5EF4-FFF2-40B4-BE49-F238E27FC236}">
                  <a16:creationId xmlns:a16="http://schemas.microsoft.com/office/drawing/2014/main" id="{43C57EA0-5391-4755-B247-361DE761F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981"/>
              <a:ext cx="680" cy="1134"/>
            </a:xfrm>
            <a:prstGeom prst="roundRect">
              <a:avLst>
                <a:gd name="adj" fmla="val 8384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8" name="Rectangle 1516">
              <a:extLst>
                <a:ext uri="{FF2B5EF4-FFF2-40B4-BE49-F238E27FC236}">
                  <a16:creationId xmlns:a16="http://schemas.microsoft.com/office/drawing/2014/main" id="{2A3E7E69-3867-4487-9FF5-F17EA7AD0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2795"/>
              <a:ext cx="363" cy="363"/>
            </a:xfrm>
            <a:prstGeom prst="rect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29" name="Oval 1517">
              <a:extLst>
                <a:ext uri="{FF2B5EF4-FFF2-40B4-BE49-F238E27FC236}">
                  <a16:creationId xmlns:a16="http://schemas.microsoft.com/office/drawing/2014/main" id="{D4221AF9-D06B-426E-B6D7-D15B62757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863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0" name="Oval 1518">
              <a:extLst>
                <a:ext uri="{FF2B5EF4-FFF2-40B4-BE49-F238E27FC236}">
                  <a16:creationId xmlns:a16="http://schemas.microsoft.com/office/drawing/2014/main" id="{EC1B5546-85C1-4263-887A-A91B6B70A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84" y="2886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1" name="AutoShape 1519">
              <a:extLst>
                <a:ext uri="{FF2B5EF4-FFF2-40B4-BE49-F238E27FC236}">
                  <a16:creationId xmlns:a16="http://schemas.microsoft.com/office/drawing/2014/main" id="{83F1F6D4-2179-4655-8066-F2664F485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840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2" name="AutoShape 1520">
              <a:extLst>
                <a:ext uri="{FF2B5EF4-FFF2-40B4-BE49-F238E27FC236}">
                  <a16:creationId xmlns:a16="http://schemas.microsoft.com/office/drawing/2014/main" id="{7F6A970D-FCF8-4ADA-A352-3261809DB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3022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3" name="AutoShape 1521">
              <a:extLst>
                <a:ext uri="{FF2B5EF4-FFF2-40B4-BE49-F238E27FC236}">
                  <a16:creationId xmlns:a16="http://schemas.microsoft.com/office/drawing/2014/main" id="{2C3B00BB-8A00-44ED-B605-A55F481B9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3022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34" name="AutoShape 1522">
              <a:extLst>
                <a:ext uri="{FF2B5EF4-FFF2-40B4-BE49-F238E27FC236}">
                  <a16:creationId xmlns:a16="http://schemas.microsoft.com/office/drawing/2014/main" id="{529D007F-B1B6-414A-B0CD-CC01C79C6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2840"/>
              <a:ext cx="18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>
                    <a:alpha val="50000"/>
                  </a:srgbClr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35" name="Group 1523">
              <a:extLst>
                <a:ext uri="{FF2B5EF4-FFF2-40B4-BE49-F238E27FC236}">
                  <a16:creationId xmlns:a16="http://schemas.microsoft.com/office/drawing/2014/main" id="{0E00C478-6B49-4171-911E-CA54ECAA54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3203"/>
              <a:ext cx="680" cy="590"/>
              <a:chOff x="1578" y="3158"/>
              <a:chExt cx="816" cy="635"/>
            </a:xfrm>
          </p:grpSpPr>
          <p:sp>
            <p:nvSpPr>
              <p:cNvPr id="14836" name="AutoShape 1524">
                <a:extLst>
                  <a:ext uri="{FF2B5EF4-FFF2-40B4-BE49-F238E27FC236}">
                    <a16:creationId xmlns:a16="http://schemas.microsoft.com/office/drawing/2014/main" id="{14DEC7FA-4AE2-4E35-8D06-23B8C4533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7" name="AutoShape 1525">
                <a:extLst>
                  <a:ext uri="{FF2B5EF4-FFF2-40B4-BE49-F238E27FC236}">
                    <a16:creationId xmlns:a16="http://schemas.microsoft.com/office/drawing/2014/main" id="{66F25671-6C74-4B3F-A07E-4016C0F88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8" name="AutoShape 1526">
                <a:extLst>
                  <a:ext uri="{FF2B5EF4-FFF2-40B4-BE49-F238E27FC236}">
                    <a16:creationId xmlns:a16="http://schemas.microsoft.com/office/drawing/2014/main" id="{DB7DB890-D4F8-476B-B9FA-731846696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39" name="AutoShape 1527">
                <a:extLst>
                  <a:ext uri="{FF2B5EF4-FFF2-40B4-BE49-F238E27FC236}">
                    <a16:creationId xmlns:a16="http://schemas.microsoft.com/office/drawing/2014/main" id="{7B659793-7A13-44A7-A30D-72F910827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0" name="AutoShape 1528">
                <a:extLst>
                  <a:ext uri="{FF2B5EF4-FFF2-40B4-BE49-F238E27FC236}">
                    <a16:creationId xmlns:a16="http://schemas.microsoft.com/office/drawing/2014/main" id="{A49CE613-C3FE-449F-8414-640257CE4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1" name="AutoShape 1529">
                <a:extLst>
                  <a:ext uri="{FF2B5EF4-FFF2-40B4-BE49-F238E27FC236}">
                    <a16:creationId xmlns:a16="http://schemas.microsoft.com/office/drawing/2014/main" id="{1BF52D6F-F2F3-4E46-B857-515FC556A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2" name="AutoShape 1530">
                <a:extLst>
                  <a:ext uri="{FF2B5EF4-FFF2-40B4-BE49-F238E27FC236}">
                    <a16:creationId xmlns:a16="http://schemas.microsoft.com/office/drawing/2014/main" id="{587F80F9-A839-4038-985B-823D50E78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3" name="AutoShape 1531">
                <a:extLst>
                  <a:ext uri="{FF2B5EF4-FFF2-40B4-BE49-F238E27FC236}">
                    <a16:creationId xmlns:a16="http://schemas.microsoft.com/office/drawing/2014/main" id="{4AD2BAD1-484D-400D-A141-93713DC6F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4" name="AutoShape 1532">
                <a:extLst>
                  <a:ext uri="{FF2B5EF4-FFF2-40B4-BE49-F238E27FC236}">
                    <a16:creationId xmlns:a16="http://schemas.microsoft.com/office/drawing/2014/main" id="{C794461F-827D-4687-AEFA-5DF28B45A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5" name="AutoShape 1533">
                <a:extLst>
                  <a:ext uri="{FF2B5EF4-FFF2-40B4-BE49-F238E27FC236}">
                    <a16:creationId xmlns:a16="http://schemas.microsoft.com/office/drawing/2014/main" id="{9EE01F38-95AA-491F-993B-61972219D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6" name="AutoShape 1534">
                <a:extLst>
                  <a:ext uri="{FF2B5EF4-FFF2-40B4-BE49-F238E27FC236}">
                    <a16:creationId xmlns:a16="http://schemas.microsoft.com/office/drawing/2014/main" id="{ACE69924-C133-4AD6-B8F3-FE32A0BE7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7" name="AutoShape 1535">
                <a:extLst>
                  <a:ext uri="{FF2B5EF4-FFF2-40B4-BE49-F238E27FC236}">
                    <a16:creationId xmlns:a16="http://schemas.microsoft.com/office/drawing/2014/main" id="{59BBCF31-5911-49FE-A20E-54AF3A35A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8" name="AutoShape 1536">
                <a:extLst>
                  <a:ext uri="{FF2B5EF4-FFF2-40B4-BE49-F238E27FC236}">
                    <a16:creationId xmlns:a16="http://schemas.microsoft.com/office/drawing/2014/main" id="{AA5BEF59-FCB3-46C7-8D46-DF8BC032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49" name="AutoShape 1537">
                <a:extLst>
                  <a:ext uri="{FF2B5EF4-FFF2-40B4-BE49-F238E27FC236}">
                    <a16:creationId xmlns:a16="http://schemas.microsoft.com/office/drawing/2014/main" id="{6FEE6EAE-FDF6-4A57-8B8C-7D0552009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50" name="AutoShape 1538">
                <a:extLst>
                  <a:ext uri="{FF2B5EF4-FFF2-40B4-BE49-F238E27FC236}">
                    <a16:creationId xmlns:a16="http://schemas.microsoft.com/office/drawing/2014/main" id="{10EE6BCE-3DF3-4BAD-8180-4E9297214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>
                      <a:alpha val="50000"/>
                    </a:srgbClr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51" name="Oval 1539">
              <a:extLst>
                <a:ext uri="{FF2B5EF4-FFF2-40B4-BE49-F238E27FC236}">
                  <a16:creationId xmlns:a16="http://schemas.microsoft.com/office/drawing/2014/main" id="{12D6FBA4-7231-40C5-AAC4-4EFCF4441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800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2" name="Rectangle 1540">
              <a:extLst>
                <a:ext uri="{FF2B5EF4-FFF2-40B4-BE49-F238E27FC236}">
                  <a16:creationId xmlns:a16="http://schemas.microsoft.com/office/drawing/2014/main" id="{6BCE782E-1602-41AE-A869-20A2E64A2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45"/>
              <a:ext cx="45" cy="1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3" name="Rectangle 1541">
              <a:extLst>
                <a:ext uri="{FF2B5EF4-FFF2-40B4-BE49-F238E27FC236}">
                  <a16:creationId xmlns:a16="http://schemas.microsoft.com/office/drawing/2014/main" id="{95F29CCD-6165-4291-B568-12DFD8F8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845"/>
              <a:ext cx="45" cy="1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54" name="Rectangle 1542">
              <a:extLst>
                <a:ext uri="{FF2B5EF4-FFF2-40B4-BE49-F238E27FC236}">
                  <a16:creationId xmlns:a16="http://schemas.microsoft.com/office/drawing/2014/main" id="{8402AF81-19AE-4DBF-871E-954E6AA65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387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55" name="Group 1543">
              <a:extLst>
                <a:ext uri="{FF2B5EF4-FFF2-40B4-BE49-F238E27FC236}">
                  <a16:creationId xmlns:a16="http://schemas.microsoft.com/office/drawing/2014/main" id="{04BC3DE2-E8AC-4FF1-B7D6-F3DFE431A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341"/>
              <a:ext cx="408" cy="182"/>
              <a:chOff x="671" y="2341"/>
              <a:chExt cx="408" cy="182"/>
            </a:xfrm>
          </p:grpSpPr>
          <p:sp>
            <p:nvSpPr>
              <p:cNvPr id="14856" name="Line 1544">
                <a:extLst>
                  <a:ext uri="{FF2B5EF4-FFF2-40B4-BE49-F238E27FC236}">
                    <a16:creationId xmlns:a16="http://schemas.microsoft.com/office/drawing/2014/main" id="{945A6019-51BF-45BC-8F68-48858DA98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57" name="Line 1545">
                <a:extLst>
                  <a:ext uri="{FF2B5EF4-FFF2-40B4-BE49-F238E27FC236}">
                    <a16:creationId xmlns:a16="http://schemas.microsoft.com/office/drawing/2014/main" id="{8F0635AA-4603-49C5-8C88-B565DAAB6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9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858" name="Group 1546">
            <a:extLst>
              <a:ext uri="{FF2B5EF4-FFF2-40B4-BE49-F238E27FC236}">
                <a16:creationId xmlns:a16="http://schemas.microsoft.com/office/drawing/2014/main" id="{C1100B87-DA51-4BAE-A5B1-CDB52FFADC08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8573294" y="3736181"/>
            <a:ext cx="768350" cy="344488"/>
            <a:chOff x="2666" y="2024"/>
            <a:chExt cx="1815" cy="816"/>
          </a:xfrm>
        </p:grpSpPr>
        <p:sp>
          <p:nvSpPr>
            <p:cNvPr id="14859" name="AutoShape 1547">
              <a:extLst>
                <a:ext uri="{FF2B5EF4-FFF2-40B4-BE49-F238E27FC236}">
                  <a16:creationId xmlns:a16="http://schemas.microsoft.com/office/drawing/2014/main" id="{020C70C4-C772-419E-AFE7-A7BD22AEB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24"/>
              <a:ext cx="1815" cy="816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rgbClr val="DCDEC8">
                    <a:gamma/>
                    <a:shade val="46275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0" name="AutoShape 1548">
              <a:extLst>
                <a:ext uri="{FF2B5EF4-FFF2-40B4-BE49-F238E27FC236}">
                  <a16:creationId xmlns:a16="http://schemas.microsoft.com/office/drawing/2014/main" id="{40AD3714-1135-47F9-9601-CD371027A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8"/>
              <a:ext cx="1815" cy="768"/>
            </a:xfrm>
            <a:prstGeom prst="roundRect">
              <a:avLst>
                <a:gd name="adj" fmla="val 9806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41176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1" name="Oval 1549">
              <a:extLst>
                <a:ext uri="{FF2B5EF4-FFF2-40B4-BE49-F238E27FC236}">
                  <a16:creationId xmlns:a16="http://schemas.microsoft.com/office/drawing/2014/main" id="{6CD5DEFF-DAA1-4315-B1FD-9864853D8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115"/>
              <a:ext cx="635" cy="635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2" name="Oval 1550">
              <a:extLst>
                <a:ext uri="{FF2B5EF4-FFF2-40B4-BE49-F238E27FC236}">
                  <a16:creationId xmlns:a16="http://schemas.microsoft.com/office/drawing/2014/main" id="{1214652F-790D-4465-9C2B-948C9EA900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2160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3" name="Oval 1551">
              <a:extLst>
                <a:ext uri="{FF2B5EF4-FFF2-40B4-BE49-F238E27FC236}">
                  <a16:creationId xmlns:a16="http://schemas.microsoft.com/office/drawing/2014/main" id="{43224E51-E803-4E35-A7BC-F0040C524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205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4" name="Oval 1552">
              <a:extLst>
                <a:ext uri="{FF2B5EF4-FFF2-40B4-BE49-F238E27FC236}">
                  <a16:creationId xmlns:a16="http://schemas.microsoft.com/office/drawing/2014/main" id="{1AB990EB-C0AC-4000-9FB0-AF59E29390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6" y="2251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5" name="Oval 1553">
              <a:extLst>
                <a:ext uri="{FF2B5EF4-FFF2-40B4-BE49-F238E27FC236}">
                  <a16:creationId xmlns:a16="http://schemas.microsoft.com/office/drawing/2014/main" id="{AFD43004-344A-4099-859B-E0D3D8A1B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296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6" name="Oval 1554">
              <a:extLst>
                <a:ext uri="{FF2B5EF4-FFF2-40B4-BE49-F238E27FC236}">
                  <a16:creationId xmlns:a16="http://schemas.microsoft.com/office/drawing/2014/main" id="{BE11133F-284F-4568-9C4C-A79DD4394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41"/>
              <a:ext cx="182" cy="18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7" name="AutoShape 1555">
              <a:extLst>
                <a:ext uri="{FF2B5EF4-FFF2-40B4-BE49-F238E27FC236}">
                  <a16:creationId xmlns:a16="http://schemas.microsoft.com/office/drawing/2014/main" id="{4A3AAEFF-1BF4-47AD-97F7-7C676FD3D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704"/>
              <a:ext cx="18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8" name="Rectangle 1556">
              <a:extLst>
                <a:ext uri="{FF2B5EF4-FFF2-40B4-BE49-F238E27FC236}">
                  <a16:creationId xmlns:a16="http://schemas.microsoft.com/office/drawing/2014/main" id="{C124C232-4D9D-41F1-A8CF-AE130BEB5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87"/>
              <a:ext cx="363" cy="91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69" name="Oval 1557">
              <a:extLst>
                <a:ext uri="{FF2B5EF4-FFF2-40B4-BE49-F238E27FC236}">
                  <a16:creationId xmlns:a16="http://schemas.microsoft.com/office/drawing/2014/main" id="{A839FF38-7303-4F81-AE71-ABBD052E4E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27" y="2296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70" name="Group 1558">
            <a:extLst>
              <a:ext uri="{FF2B5EF4-FFF2-40B4-BE49-F238E27FC236}">
                <a16:creationId xmlns:a16="http://schemas.microsoft.com/office/drawing/2014/main" id="{EE178FF6-1921-4A5E-AF6D-10732451DF4F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2852738"/>
            <a:ext cx="365125" cy="1439862"/>
            <a:chOff x="1487" y="709"/>
            <a:chExt cx="862" cy="3401"/>
          </a:xfrm>
        </p:grpSpPr>
        <p:sp>
          <p:nvSpPr>
            <p:cNvPr id="14871" name="AutoShape 1559">
              <a:extLst>
                <a:ext uri="{FF2B5EF4-FFF2-40B4-BE49-F238E27FC236}">
                  <a16:creationId xmlns:a16="http://schemas.microsoft.com/office/drawing/2014/main" id="{D8BC2B0E-2CEC-440F-B441-429635DC9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41"/>
              <a:ext cx="862" cy="182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2" name="Rectangle 1560">
              <a:extLst>
                <a:ext uri="{FF2B5EF4-FFF2-40B4-BE49-F238E27FC236}">
                  <a16:creationId xmlns:a16="http://schemas.microsoft.com/office/drawing/2014/main" id="{335A2A6B-33F9-40C8-88F1-27CEB7987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523"/>
              <a:ext cx="862" cy="1451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3" name="Rectangle 1561">
              <a:extLst>
                <a:ext uri="{FF2B5EF4-FFF2-40B4-BE49-F238E27FC236}">
                  <a16:creationId xmlns:a16="http://schemas.microsoft.com/office/drawing/2014/main" id="{A7909052-DF9B-49ED-B6D2-E4B159808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523"/>
              <a:ext cx="772" cy="1406"/>
            </a:xfrm>
            <a:prstGeom prst="rect">
              <a:avLst/>
            </a:prstGeom>
            <a:solidFill>
              <a:srgbClr val="DCDE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4" name="Rectangle 1562">
              <a:extLst>
                <a:ext uri="{FF2B5EF4-FFF2-40B4-BE49-F238E27FC236}">
                  <a16:creationId xmlns:a16="http://schemas.microsoft.com/office/drawing/2014/main" id="{15C6C2DC-2A17-416B-B091-87841065E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974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DCDEC8">
                    <a:gamma/>
                    <a:shade val="46275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5" name="Rectangle 1563">
              <a:extLst>
                <a:ext uri="{FF2B5EF4-FFF2-40B4-BE49-F238E27FC236}">
                  <a16:creationId xmlns:a16="http://schemas.microsoft.com/office/drawing/2014/main" id="{0C97CD1A-5035-4605-8435-9969CFD61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4065"/>
              <a:ext cx="862" cy="45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6" name="Rectangle 1564">
              <a:extLst>
                <a:ext uri="{FF2B5EF4-FFF2-40B4-BE49-F238E27FC236}">
                  <a16:creationId xmlns:a16="http://schemas.microsoft.com/office/drawing/2014/main" id="{57A7AC1C-AE02-42A3-A33D-E94224812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523"/>
              <a:ext cx="862" cy="136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7" name="Rectangle 1565">
              <a:extLst>
                <a:ext uri="{FF2B5EF4-FFF2-40B4-BE49-F238E27FC236}">
                  <a16:creationId xmlns:a16="http://schemas.microsoft.com/office/drawing/2014/main" id="{27199FB9-FC56-433C-B1D9-1B71CCACC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41"/>
              <a:ext cx="772" cy="18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8" name="Rectangle 1566">
              <a:extLst>
                <a:ext uri="{FF2B5EF4-FFF2-40B4-BE49-F238E27FC236}">
                  <a16:creationId xmlns:a16="http://schemas.microsoft.com/office/drawing/2014/main" id="{0658FB57-465E-42B1-974E-17594E011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09"/>
              <a:ext cx="862" cy="163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79" name="Rectangle 1567">
              <a:extLst>
                <a:ext uri="{FF2B5EF4-FFF2-40B4-BE49-F238E27FC236}">
                  <a16:creationId xmlns:a16="http://schemas.microsoft.com/office/drawing/2014/main" id="{920102A4-16DC-4BBC-98F6-D968D749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09"/>
              <a:ext cx="772" cy="1632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0" name="Rectangle 1568">
              <a:extLst>
                <a:ext uri="{FF2B5EF4-FFF2-40B4-BE49-F238E27FC236}">
                  <a16:creationId xmlns:a16="http://schemas.microsoft.com/office/drawing/2014/main" id="{F82F6447-D4E8-4B62-9130-395495099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845"/>
              <a:ext cx="772" cy="136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81" name="AutoShape 1569">
              <a:extLst>
                <a:ext uri="{FF2B5EF4-FFF2-40B4-BE49-F238E27FC236}">
                  <a16:creationId xmlns:a16="http://schemas.microsoft.com/office/drawing/2014/main" id="{81925F7B-ABF9-4E0D-BF09-7C0A0D05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680" cy="1134"/>
            </a:xfrm>
            <a:prstGeom prst="roundRect">
              <a:avLst>
                <a:gd name="adj" fmla="val 8384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82" name="Group 1570">
              <a:extLst>
                <a:ext uri="{FF2B5EF4-FFF2-40B4-BE49-F238E27FC236}">
                  <a16:creationId xmlns:a16="http://schemas.microsoft.com/office/drawing/2014/main" id="{66E9521B-61D8-43DE-B577-21EB4761E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5" y="2795"/>
              <a:ext cx="726" cy="363"/>
              <a:chOff x="1578" y="2795"/>
              <a:chExt cx="726" cy="363"/>
            </a:xfrm>
          </p:grpSpPr>
          <p:sp>
            <p:nvSpPr>
              <p:cNvPr id="14883" name="Rectangle 1571">
                <a:extLst>
                  <a:ext uri="{FF2B5EF4-FFF2-40B4-BE49-F238E27FC236}">
                    <a16:creationId xmlns:a16="http://schemas.microsoft.com/office/drawing/2014/main" id="{2A9F13CD-45C8-4892-AC34-EF89BC70E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795"/>
                <a:ext cx="363" cy="363"/>
              </a:xfrm>
              <a:prstGeom prst="rect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4" name="Oval 1572">
                <a:extLst>
                  <a:ext uri="{FF2B5EF4-FFF2-40B4-BE49-F238E27FC236}">
                    <a16:creationId xmlns:a16="http://schemas.microsoft.com/office/drawing/2014/main" id="{3ABFA4C7-1987-4A24-B1E6-D7B7A0A25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863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5" name="Oval 1573">
                <a:extLst>
                  <a:ext uri="{FF2B5EF4-FFF2-40B4-BE49-F238E27FC236}">
                    <a16:creationId xmlns:a16="http://schemas.microsoft.com/office/drawing/2014/main" id="{5C7B41CE-F5F3-4757-9466-10B70322F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850" y="288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6" name="AutoShape 1574">
                <a:extLst>
                  <a:ext uri="{FF2B5EF4-FFF2-40B4-BE49-F238E27FC236}">
                    <a16:creationId xmlns:a16="http://schemas.microsoft.com/office/drawing/2014/main" id="{E13967A4-373E-410D-B057-82C9BDF1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840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7" name="AutoShape 1575">
                <a:extLst>
                  <a:ext uri="{FF2B5EF4-FFF2-40B4-BE49-F238E27FC236}">
                    <a16:creationId xmlns:a16="http://schemas.microsoft.com/office/drawing/2014/main" id="{1A9D7AB3-F1DB-4AC1-89D5-179B0C7EF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022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8" name="AutoShape 1576">
                <a:extLst>
                  <a:ext uri="{FF2B5EF4-FFF2-40B4-BE49-F238E27FC236}">
                    <a16:creationId xmlns:a16="http://schemas.microsoft.com/office/drawing/2014/main" id="{DC10EA77-06A8-4654-BE04-B143F0B16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3022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89" name="AutoShape 1577">
                <a:extLst>
                  <a:ext uri="{FF2B5EF4-FFF2-40B4-BE49-F238E27FC236}">
                    <a16:creationId xmlns:a16="http://schemas.microsoft.com/office/drawing/2014/main" id="{F007EFD7-24BD-48E3-9F89-CD1A32D10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3" y="2840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90" name="Group 1578">
              <a:extLst>
                <a:ext uri="{FF2B5EF4-FFF2-40B4-BE49-F238E27FC236}">
                  <a16:creationId xmlns:a16="http://schemas.microsoft.com/office/drawing/2014/main" id="{449F0E8A-954A-4D3E-8714-07D30DB51D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203"/>
              <a:ext cx="680" cy="590"/>
              <a:chOff x="1578" y="3158"/>
              <a:chExt cx="816" cy="635"/>
            </a:xfrm>
          </p:grpSpPr>
          <p:sp>
            <p:nvSpPr>
              <p:cNvPr id="14891" name="AutoShape 1579">
                <a:extLst>
                  <a:ext uri="{FF2B5EF4-FFF2-40B4-BE49-F238E27FC236}">
                    <a16:creationId xmlns:a16="http://schemas.microsoft.com/office/drawing/2014/main" id="{7B454970-C4FB-4BFD-BDEA-563555AD1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2" name="AutoShape 1580">
                <a:extLst>
                  <a:ext uri="{FF2B5EF4-FFF2-40B4-BE49-F238E27FC236}">
                    <a16:creationId xmlns:a16="http://schemas.microsoft.com/office/drawing/2014/main" id="{70251C7B-99FD-4B26-B7A3-084C54122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3" name="AutoShape 1581">
                <a:extLst>
                  <a:ext uri="{FF2B5EF4-FFF2-40B4-BE49-F238E27FC236}">
                    <a16:creationId xmlns:a16="http://schemas.microsoft.com/office/drawing/2014/main" id="{1EEB57B4-6975-4F01-A353-06CECF4E4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158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4" name="AutoShape 1582">
                <a:extLst>
                  <a:ext uri="{FF2B5EF4-FFF2-40B4-BE49-F238E27FC236}">
                    <a16:creationId xmlns:a16="http://schemas.microsoft.com/office/drawing/2014/main" id="{71DE12AC-5776-44E9-B73E-C7F69A0D4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5" name="AutoShape 1583">
                <a:extLst>
                  <a:ext uri="{FF2B5EF4-FFF2-40B4-BE49-F238E27FC236}">
                    <a16:creationId xmlns:a16="http://schemas.microsoft.com/office/drawing/2014/main" id="{2DF7F403-EF6B-4410-B7AA-BCA37CE20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6" name="AutoShape 1584">
                <a:extLst>
                  <a:ext uri="{FF2B5EF4-FFF2-40B4-BE49-F238E27FC236}">
                    <a16:creationId xmlns:a16="http://schemas.microsoft.com/office/drawing/2014/main" id="{3A226F5F-722C-4CC6-9058-CE53ED89C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294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7" name="AutoShape 1585">
                <a:extLst>
                  <a:ext uri="{FF2B5EF4-FFF2-40B4-BE49-F238E27FC236}">
                    <a16:creationId xmlns:a16="http://schemas.microsoft.com/office/drawing/2014/main" id="{DC2283E7-FCA0-44CF-AE6C-70306CD4E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8" name="AutoShape 1586">
                <a:extLst>
                  <a:ext uri="{FF2B5EF4-FFF2-40B4-BE49-F238E27FC236}">
                    <a16:creationId xmlns:a16="http://schemas.microsoft.com/office/drawing/2014/main" id="{634CED55-90BC-441A-8516-C1632CD68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99" name="AutoShape 1587">
                <a:extLst>
                  <a:ext uri="{FF2B5EF4-FFF2-40B4-BE49-F238E27FC236}">
                    <a16:creationId xmlns:a16="http://schemas.microsoft.com/office/drawing/2014/main" id="{CFF92C88-A238-4606-A38A-A567A42DE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430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0" name="AutoShape 1588">
                <a:extLst>
                  <a:ext uri="{FF2B5EF4-FFF2-40B4-BE49-F238E27FC236}">
                    <a16:creationId xmlns:a16="http://schemas.microsoft.com/office/drawing/2014/main" id="{FF061BA9-4CE0-4781-9D72-3A20D066D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1" name="AutoShape 1589">
                <a:extLst>
                  <a:ext uri="{FF2B5EF4-FFF2-40B4-BE49-F238E27FC236}">
                    <a16:creationId xmlns:a16="http://schemas.microsoft.com/office/drawing/2014/main" id="{74883554-3C00-4388-9048-0D1C1BE74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2" name="AutoShape 1590">
                <a:extLst>
                  <a:ext uri="{FF2B5EF4-FFF2-40B4-BE49-F238E27FC236}">
                    <a16:creationId xmlns:a16="http://schemas.microsoft.com/office/drawing/2014/main" id="{F06AAD81-63EE-4217-8874-0E97C5DFD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566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3" name="AutoShape 1591">
                <a:extLst>
                  <a:ext uri="{FF2B5EF4-FFF2-40B4-BE49-F238E27FC236}">
                    <a16:creationId xmlns:a16="http://schemas.microsoft.com/office/drawing/2014/main" id="{995C84F4-EE9F-4072-AFD1-8BBDDB7DE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4" name="AutoShape 1592">
                <a:extLst>
                  <a:ext uri="{FF2B5EF4-FFF2-40B4-BE49-F238E27FC236}">
                    <a16:creationId xmlns:a16="http://schemas.microsoft.com/office/drawing/2014/main" id="{2D19279B-61F1-4ACC-BA25-9AF2CABD8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05" name="AutoShape 1593">
                <a:extLst>
                  <a:ext uri="{FF2B5EF4-FFF2-40B4-BE49-F238E27FC236}">
                    <a16:creationId xmlns:a16="http://schemas.microsoft.com/office/drawing/2014/main" id="{5493E706-70E3-4EFF-BCFF-70746AA3F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702"/>
                <a:ext cx="272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CDEC8"/>
                  </a:gs>
                  <a:gs pos="100000">
                    <a:srgbClr val="DCDEC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06" name="Oval 1594">
              <a:extLst>
                <a:ext uri="{FF2B5EF4-FFF2-40B4-BE49-F238E27FC236}">
                  <a16:creationId xmlns:a16="http://schemas.microsoft.com/office/drawing/2014/main" id="{833918F8-4357-4200-BE7F-1D4DEB64B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800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7" name="Rectangle 1595">
              <a:extLst>
                <a:ext uri="{FF2B5EF4-FFF2-40B4-BE49-F238E27FC236}">
                  <a16:creationId xmlns:a16="http://schemas.microsoft.com/office/drawing/2014/main" id="{6204CCB8-D5F8-4232-BC8B-0D1A66C8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845"/>
              <a:ext cx="45" cy="1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8" name="Rectangle 1596">
              <a:extLst>
                <a:ext uri="{FF2B5EF4-FFF2-40B4-BE49-F238E27FC236}">
                  <a16:creationId xmlns:a16="http://schemas.microsoft.com/office/drawing/2014/main" id="{46DCC34C-93C0-4CAB-A28A-2F8BA4834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845"/>
              <a:ext cx="45" cy="13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Rectangle 1597">
              <a:extLst>
                <a:ext uri="{FF2B5EF4-FFF2-40B4-BE49-F238E27FC236}">
                  <a16:creationId xmlns:a16="http://schemas.microsoft.com/office/drawing/2014/main" id="{64983A90-7CE2-4045-932A-F68B498A9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387"/>
              <a:ext cx="862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0" name="Group 1598">
              <a:extLst>
                <a:ext uri="{FF2B5EF4-FFF2-40B4-BE49-F238E27FC236}">
                  <a16:creationId xmlns:a16="http://schemas.microsoft.com/office/drawing/2014/main" id="{F06FF570-6DA6-4675-87A9-5061F893E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341"/>
              <a:ext cx="772" cy="182"/>
              <a:chOff x="1532" y="2341"/>
              <a:chExt cx="772" cy="182"/>
            </a:xfrm>
          </p:grpSpPr>
          <p:sp>
            <p:nvSpPr>
              <p:cNvPr id="14911" name="Line 1599">
                <a:extLst>
                  <a:ext uri="{FF2B5EF4-FFF2-40B4-BE49-F238E27FC236}">
                    <a16:creationId xmlns:a16="http://schemas.microsoft.com/office/drawing/2014/main" id="{621080A7-66CF-46D4-B6F5-4A4056610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2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2" name="Line 1600">
                <a:extLst>
                  <a:ext uri="{FF2B5EF4-FFF2-40B4-BE49-F238E27FC236}">
                    <a16:creationId xmlns:a16="http://schemas.microsoft.com/office/drawing/2014/main" id="{3A97FC80-C06C-47BF-B61A-8CAF96E95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4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3" name="Line 1601">
                <a:extLst>
                  <a:ext uri="{FF2B5EF4-FFF2-40B4-BE49-F238E27FC236}">
                    <a16:creationId xmlns:a16="http://schemas.microsoft.com/office/drawing/2014/main" id="{4E17E4E0-7355-4F33-B457-5E385684A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4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14" name="Line 1602">
                <a:extLst>
                  <a:ext uri="{FF2B5EF4-FFF2-40B4-BE49-F238E27FC236}">
                    <a16:creationId xmlns:a16="http://schemas.microsoft.com/office/drawing/2014/main" id="{CD56BB1E-BC0A-4BDB-9AC3-AF981E1E5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2" y="2341"/>
                <a:ext cx="0" cy="182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917" name="Group 1605">
            <a:extLst>
              <a:ext uri="{FF2B5EF4-FFF2-40B4-BE49-F238E27FC236}">
                <a16:creationId xmlns:a16="http://schemas.microsoft.com/office/drawing/2014/main" id="{DD868081-5B29-430E-A405-3676F71A5CD3}"/>
              </a:ext>
            </a:extLst>
          </p:cNvPr>
          <p:cNvGrpSpPr>
            <a:grpSpLocks/>
          </p:cNvGrpSpPr>
          <p:nvPr/>
        </p:nvGrpSpPr>
        <p:grpSpPr bwMode="auto">
          <a:xfrm>
            <a:off x="2774950" y="2852738"/>
            <a:ext cx="341313" cy="1419225"/>
            <a:chOff x="2893" y="300"/>
            <a:chExt cx="817" cy="3402"/>
          </a:xfrm>
        </p:grpSpPr>
        <p:sp>
          <p:nvSpPr>
            <p:cNvPr id="14918" name="AutoShape 1606">
              <a:extLst>
                <a:ext uri="{FF2B5EF4-FFF2-40B4-BE49-F238E27FC236}">
                  <a16:creationId xmlns:a16="http://schemas.microsoft.com/office/drawing/2014/main" id="{E8BA15AC-CEDA-4E8A-8979-BFEB77768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00"/>
              <a:ext cx="817" cy="16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9" name="AutoShape 1607">
              <a:extLst>
                <a:ext uri="{FF2B5EF4-FFF2-40B4-BE49-F238E27FC236}">
                  <a16:creationId xmlns:a16="http://schemas.microsoft.com/office/drawing/2014/main" id="{C0CCC7F7-AB0B-4CAD-95A8-912799D2D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79"/>
              <a:ext cx="817" cy="17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0" name="AutoShape 1608">
              <a:extLst>
                <a:ext uri="{FF2B5EF4-FFF2-40B4-BE49-F238E27FC236}">
                  <a16:creationId xmlns:a16="http://schemas.microsoft.com/office/drawing/2014/main" id="{F0862FD8-C3FB-4C14-932C-136A2A9EA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1979"/>
              <a:ext cx="725" cy="16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1" name="AutoShape 1609">
              <a:extLst>
                <a:ext uri="{FF2B5EF4-FFF2-40B4-BE49-F238E27FC236}">
                  <a16:creationId xmlns:a16="http://schemas.microsoft.com/office/drawing/2014/main" id="{A6099115-27B2-4BC0-B4E2-EFDD9BC7A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46"/>
              <a:ext cx="725" cy="16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2" name="AutoShape 1610">
              <a:extLst>
                <a:ext uri="{FF2B5EF4-FFF2-40B4-BE49-F238E27FC236}">
                  <a16:creationId xmlns:a16="http://schemas.microsoft.com/office/drawing/2014/main" id="{E2917485-AC33-4F92-ADB1-CB53D1638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817" cy="181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3" name="Rectangle 1611">
              <a:extLst>
                <a:ext uri="{FF2B5EF4-FFF2-40B4-BE49-F238E27FC236}">
                  <a16:creationId xmlns:a16="http://schemas.microsoft.com/office/drawing/2014/main" id="{A2C45AD5-B916-4CC6-AB60-A5068D281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888"/>
              <a:ext cx="453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4" name="Rectangle 1612">
              <a:extLst>
                <a:ext uri="{FF2B5EF4-FFF2-40B4-BE49-F238E27FC236}">
                  <a16:creationId xmlns:a16="http://schemas.microsoft.com/office/drawing/2014/main" id="{73F1986F-C45C-47DF-8DF6-1D9FF539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527"/>
              <a:ext cx="635" cy="11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5" name="Rectangle 1613">
              <a:extLst>
                <a:ext uri="{FF2B5EF4-FFF2-40B4-BE49-F238E27FC236}">
                  <a16:creationId xmlns:a16="http://schemas.microsoft.com/office/drawing/2014/main" id="{1257E415-3DDE-48D0-BE50-19D4E4B56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572"/>
              <a:ext cx="545" cy="108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6" name="AutoShape 1614">
              <a:extLst>
                <a:ext uri="{FF2B5EF4-FFF2-40B4-BE49-F238E27FC236}">
                  <a16:creationId xmlns:a16="http://schemas.microsoft.com/office/drawing/2014/main" id="{574E6F7D-F4A0-461D-A599-78B8AAA9D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797"/>
              <a:ext cx="22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7" name="Oval 1615">
              <a:extLst>
                <a:ext uri="{FF2B5EF4-FFF2-40B4-BE49-F238E27FC236}">
                  <a16:creationId xmlns:a16="http://schemas.microsoft.com/office/drawing/2014/main" id="{2689B5CE-86CB-47A5-9A1F-85C1A8F63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234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8" name="Oval 1616">
              <a:extLst>
                <a:ext uri="{FF2B5EF4-FFF2-40B4-BE49-F238E27FC236}">
                  <a16:creationId xmlns:a16="http://schemas.microsoft.com/office/drawing/2014/main" id="{9403608D-31CE-483A-BD81-931A97744B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34" y="2432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29" name="AutoShape 1617">
              <a:extLst>
                <a:ext uri="{FF2B5EF4-FFF2-40B4-BE49-F238E27FC236}">
                  <a16:creationId xmlns:a16="http://schemas.microsoft.com/office/drawing/2014/main" id="{5F3ED00D-E6F8-4AF1-AFE4-3941D5071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352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0" name="Oval 1618">
              <a:extLst>
                <a:ext uri="{FF2B5EF4-FFF2-40B4-BE49-F238E27FC236}">
                  <a16:creationId xmlns:a16="http://schemas.microsoft.com/office/drawing/2014/main" id="{3EA6AB48-86EC-4A1C-95DA-6D8C4CED1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1" name="Oval 1619">
              <a:extLst>
                <a:ext uri="{FF2B5EF4-FFF2-40B4-BE49-F238E27FC236}">
                  <a16:creationId xmlns:a16="http://schemas.microsoft.com/office/drawing/2014/main" id="{6231B524-9D9B-4F03-AC63-0CB1EF5AC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2" name="AutoShape 1620">
              <a:extLst>
                <a:ext uri="{FF2B5EF4-FFF2-40B4-BE49-F238E27FC236}">
                  <a16:creationId xmlns:a16="http://schemas.microsoft.com/office/drawing/2014/main" id="{218D5F29-5BA5-41C9-A441-040D9E29A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436"/>
              <a:ext cx="1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3" name="AutoShape 1621">
              <a:extLst>
                <a:ext uri="{FF2B5EF4-FFF2-40B4-BE49-F238E27FC236}">
                  <a16:creationId xmlns:a16="http://schemas.microsoft.com/office/drawing/2014/main" id="{D750690C-0048-421B-B221-C5C737733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4" name="AutoShape 1622">
              <a:extLst>
                <a:ext uri="{FF2B5EF4-FFF2-40B4-BE49-F238E27FC236}">
                  <a16:creationId xmlns:a16="http://schemas.microsoft.com/office/drawing/2014/main" id="{71F9C0C6-3EFF-4D51-88D4-E16422794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5" name="AutoShape 1623">
              <a:extLst>
                <a:ext uri="{FF2B5EF4-FFF2-40B4-BE49-F238E27FC236}">
                  <a16:creationId xmlns:a16="http://schemas.microsoft.com/office/drawing/2014/main" id="{C93F7909-CA76-4C8C-AE1E-45D8654C9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6" name="AutoShape 1624">
              <a:extLst>
                <a:ext uri="{FF2B5EF4-FFF2-40B4-BE49-F238E27FC236}">
                  <a16:creationId xmlns:a16="http://schemas.microsoft.com/office/drawing/2014/main" id="{560DF528-5DEF-4120-ADAC-0926B3061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7" name="AutoShape 1625">
              <a:extLst>
                <a:ext uri="{FF2B5EF4-FFF2-40B4-BE49-F238E27FC236}">
                  <a16:creationId xmlns:a16="http://schemas.microsoft.com/office/drawing/2014/main" id="{EF9D16DE-8C4B-4F67-BC7B-558F6D955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8" name="AutoShape 1626">
              <a:extLst>
                <a:ext uri="{FF2B5EF4-FFF2-40B4-BE49-F238E27FC236}">
                  <a16:creationId xmlns:a16="http://schemas.microsoft.com/office/drawing/2014/main" id="{0076F24A-C75E-4450-A310-FE2F8B9EE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39" name="AutoShape 1627">
              <a:extLst>
                <a:ext uri="{FF2B5EF4-FFF2-40B4-BE49-F238E27FC236}">
                  <a16:creationId xmlns:a16="http://schemas.microsoft.com/office/drawing/2014/main" id="{FA8B6B38-CE6D-45D6-A4E4-702698CB4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0" name="AutoShape 1628">
              <a:extLst>
                <a:ext uri="{FF2B5EF4-FFF2-40B4-BE49-F238E27FC236}">
                  <a16:creationId xmlns:a16="http://schemas.microsoft.com/office/drawing/2014/main" id="{3B7AC9BB-34EA-4269-B84E-A9383E3FD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1" name="AutoShape 1629">
              <a:extLst>
                <a:ext uri="{FF2B5EF4-FFF2-40B4-BE49-F238E27FC236}">
                  <a16:creationId xmlns:a16="http://schemas.microsoft.com/office/drawing/2014/main" id="{0354625F-E03C-4DB5-9098-33D67F88F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2" name="AutoShape 1630">
              <a:extLst>
                <a:ext uri="{FF2B5EF4-FFF2-40B4-BE49-F238E27FC236}">
                  <a16:creationId xmlns:a16="http://schemas.microsoft.com/office/drawing/2014/main" id="{1A449DC3-002A-4337-A66B-F8C64F5BE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3" name="AutoShape 1631">
              <a:extLst>
                <a:ext uri="{FF2B5EF4-FFF2-40B4-BE49-F238E27FC236}">
                  <a16:creationId xmlns:a16="http://schemas.microsoft.com/office/drawing/2014/main" id="{DC4BC635-2A28-47B2-9C37-E9F1E38ED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4" name="AutoShape 1632">
              <a:extLst>
                <a:ext uri="{FF2B5EF4-FFF2-40B4-BE49-F238E27FC236}">
                  <a16:creationId xmlns:a16="http://schemas.microsoft.com/office/drawing/2014/main" id="{01418B6E-41AF-4656-8538-52D9C3F8D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5" name="AutoShape 1633">
              <a:extLst>
                <a:ext uri="{FF2B5EF4-FFF2-40B4-BE49-F238E27FC236}">
                  <a16:creationId xmlns:a16="http://schemas.microsoft.com/office/drawing/2014/main" id="{A047ED07-DF92-4C5B-A557-7B8C0E79F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6" name="AutoShape 1634">
              <a:extLst>
                <a:ext uri="{FF2B5EF4-FFF2-40B4-BE49-F238E27FC236}">
                  <a16:creationId xmlns:a16="http://schemas.microsoft.com/office/drawing/2014/main" id="{C845597D-EDAD-4BE4-8DDA-4C7237DA4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7" name="AutoShape 1635">
              <a:extLst>
                <a:ext uri="{FF2B5EF4-FFF2-40B4-BE49-F238E27FC236}">
                  <a16:creationId xmlns:a16="http://schemas.microsoft.com/office/drawing/2014/main" id="{544E56E1-BE98-41FA-9181-631D74A02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8" name="AutoShape 1636">
              <a:extLst>
                <a:ext uri="{FF2B5EF4-FFF2-40B4-BE49-F238E27FC236}">
                  <a16:creationId xmlns:a16="http://schemas.microsoft.com/office/drawing/2014/main" id="{74C916A5-D5CC-4823-8214-E19637713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569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49" name="AutoShape 1637">
              <a:extLst>
                <a:ext uri="{FF2B5EF4-FFF2-40B4-BE49-F238E27FC236}">
                  <a16:creationId xmlns:a16="http://schemas.microsoft.com/office/drawing/2014/main" id="{10A92451-A216-4EDC-8BEA-3CD29A059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42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0" name="AutoShape 1638">
              <a:extLst>
                <a:ext uri="{FF2B5EF4-FFF2-40B4-BE49-F238E27FC236}">
                  <a16:creationId xmlns:a16="http://schemas.microsoft.com/office/drawing/2014/main" id="{100307AF-0D9A-4AC1-93B1-5BD1CF0DB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568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1" name="AutoShape 1639">
              <a:extLst>
                <a:ext uri="{FF2B5EF4-FFF2-40B4-BE49-F238E27FC236}">
                  <a16:creationId xmlns:a16="http://schemas.microsoft.com/office/drawing/2014/main" id="{EB6BB154-E65E-4697-9239-C1EA0DF8B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341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2" name="Rectangle 1640">
              <a:extLst>
                <a:ext uri="{FF2B5EF4-FFF2-40B4-BE49-F238E27FC236}">
                  <a16:creationId xmlns:a16="http://schemas.microsoft.com/office/drawing/2014/main" id="{A1DABA28-9EF0-4712-9613-CAA284B53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88"/>
              <a:ext cx="817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3" name="Oval 1641">
              <a:extLst>
                <a:ext uri="{FF2B5EF4-FFF2-40B4-BE49-F238E27FC236}">
                  <a16:creationId xmlns:a16="http://schemas.microsoft.com/office/drawing/2014/main" id="{15611462-5EBE-49A1-AA45-EEB6EB5B02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0" y="2398"/>
              <a:ext cx="205" cy="205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shade val="66667"/>
                    <a:invGamma/>
                    <a:alpha val="0"/>
                  </a:srgbClr>
                </a:gs>
                <a:gs pos="100000">
                  <a:srgbClr val="99CC00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54" name="Group 1642">
            <a:extLst>
              <a:ext uri="{FF2B5EF4-FFF2-40B4-BE49-F238E27FC236}">
                <a16:creationId xmlns:a16="http://schemas.microsoft.com/office/drawing/2014/main" id="{C60C61B0-1C90-43CC-9C8B-76A433B04D83}"/>
              </a:ext>
            </a:extLst>
          </p:cNvPr>
          <p:cNvGrpSpPr>
            <a:grpSpLocks/>
          </p:cNvGrpSpPr>
          <p:nvPr/>
        </p:nvGrpSpPr>
        <p:grpSpPr bwMode="auto">
          <a:xfrm>
            <a:off x="3206750" y="3554413"/>
            <a:ext cx="341313" cy="719137"/>
            <a:chOff x="4254" y="1207"/>
            <a:chExt cx="816" cy="1724"/>
          </a:xfrm>
        </p:grpSpPr>
        <p:sp>
          <p:nvSpPr>
            <p:cNvPr id="14955" name="AutoShape 1643">
              <a:extLst>
                <a:ext uri="{FF2B5EF4-FFF2-40B4-BE49-F238E27FC236}">
                  <a16:creationId xmlns:a16="http://schemas.microsoft.com/office/drawing/2014/main" id="{93B23F94-12CF-49FA-AD40-B714363F6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17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6" name="AutoShape 1644">
              <a:extLst>
                <a:ext uri="{FF2B5EF4-FFF2-40B4-BE49-F238E27FC236}">
                  <a16:creationId xmlns:a16="http://schemas.microsoft.com/office/drawing/2014/main" id="{B27AD689-DCBF-47C5-8CE8-C58F8A32A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5" y="1233"/>
              <a:ext cx="774" cy="1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7" name="AutoShape 1645">
              <a:extLst>
                <a:ext uri="{FF2B5EF4-FFF2-40B4-BE49-F238E27FC236}">
                  <a16:creationId xmlns:a16="http://schemas.microsoft.com/office/drawing/2014/main" id="{4023E4AD-0483-4491-957F-E0DBA35C6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341"/>
              <a:ext cx="544" cy="2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8" name="AutoShape 1646">
              <a:extLst>
                <a:ext uri="{FF2B5EF4-FFF2-40B4-BE49-F238E27FC236}">
                  <a16:creationId xmlns:a16="http://schemas.microsoft.com/office/drawing/2014/main" id="{42AA0399-96E4-4DCA-87AD-7D0D594A36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14" y="2369"/>
              <a:ext cx="496" cy="2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9" name="Rectangle 1647">
              <a:extLst>
                <a:ext uri="{FF2B5EF4-FFF2-40B4-BE49-F238E27FC236}">
                  <a16:creationId xmlns:a16="http://schemas.microsoft.com/office/drawing/2014/main" id="{7D54265F-214E-4B66-ADB4-ECCF2F4F0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0" name="Rectangle 1648">
              <a:extLst>
                <a:ext uri="{FF2B5EF4-FFF2-40B4-BE49-F238E27FC236}">
                  <a16:creationId xmlns:a16="http://schemas.microsoft.com/office/drawing/2014/main" id="{2ABD5807-26C1-40BD-8040-1878BB482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207"/>
              <a:ext cx="544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1" name="Rectangle 1649">
              <a:extLst>
                <a:ext uri="{FF2B5EF4-FFF2-40B4-BE49-F238E27FC236}">
                  <a16:creationId xmlns:a16="http://schemas.microsoft.com/office/drawing/2014/main" id="{6A624A6F-9DDB-40F5-8C01-B010AB534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207"/>
              <a:ext cx="816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2" name="AutoShape 1650">
              <a:extLst>
                <a:ext uri="{FF2B5EF4-FFF2-40B4-BE49-F238E27FC236}">
                  <a16:creationId xmlns:a16="http://schemas.microsoft.com/office/drawing/2014/main" id="{D0801492-1989-4725-8510-6D4EC70409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435" y="2387"/>
              <a:ext cx="454" cy="18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3" name="AutoShape 1651">
              <a:extLst>
                <a:ext uri="{FF2B5EF4-FFF2-40B4-BE49-F238E27FC236}">
                  <a16:creationId xmlns:a16="http://schemas.microsoft.com/office/drawing/2014/main" id="{4C448596-B815-41C0-9EA3-C5C7CEE095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254" y="1298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4" name="AutoShape 1652">
              <a:extLst>
                <a:ext uri="{FF2B5EF4-FFF2-40B4-BE49-F238E27FC236}">
                  <a16:creationId xmlns:a16="http://schemas.microsoft.com/office/drawing/2014/main" id="{C47C5A5B-137D-48CA-A088-357265FD06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25" y="1298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5" name="AutoShape 1653">
              <a:extLst>
                <a:ext uri="{FF2B5EF4-FFF2-40B4-BE49-F238E27FC236}">
                  <a16:creationId xmlns:a16="http://schemas.microsoft.com/office/drawing/2014/main" id="{56E308DC-CCB5-47F8-9B94-8828A4CCCB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40" y="2565"/>
              <a:ext cx="53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66" name="Group 1654">
            <a:extLst>
              <a:ext uri="{FF2B5EF4-FFF2-40B4-BE49-F238E27FC236}">
                <a16:creationId xmlns:a16="http://schemas.microsoft.com/office/drawing/2014/main" id="{E7095DA3-5933-4AA2-B335-D38BE359F5B1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852738"/>
            <a:ext cx="341312" cy="1419225"/>
            <a:chOff x="1849" y="300"/>
            <a:chExt cx="818" cy="3402"/>
          </a:xfrm>
        </p:grpSpPr>
        <p:sp>
          <p:nvSpPr>
            <p:cNvPr id="14967" name="AutoShape 1655">
              <a:extLst>
                <a:ext uri="{FF2B5EF4-FFF2-40B4-BE49-F238E27FC236}">
                  <a16:creationId xmlns:a16="http://schemas.microsoft.com/office/drawing/2014/main" id="{34961616-41B8-41C5-B5BE-C61A804CE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300"/>
              <a:ext cx="817" cy="16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60392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8" name="AutoShape 1656">
              <a:extLst>
                <a:ext uri="{FF2B5EF4-FFF2-40B4-BE49-F238E27FC236}">
                  <a16:creationId xmlns:a16="http://schemas.microsoft.com/office/drawing/2014/main" id="{0BCBF00A-CAB5-4448-8CDF-C6B7D9B85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979"/>
              <a:ext cx="817" cy="17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9" name="AutoShape 1657">
              <a:extLst>
                <a:ext uri="{FF2B5EF4-FFF2-40B4-BE49-F238E27FC236}">
                  <a16:creationId xmlns:a16="http://schemas.microsoft.com/office/drawing/2014/main" id="{385110D9-17F7-4534-AAAB-1ED8D64A0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979"/>
              <a:ext cx="725" cy="16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0" name="AutoShape 1658">
              <a:extLst>
                <a:ext uri="{FF2B5EF4-FFF2-40B4-BE49-F238E27FC236}">
                  <a16:creationId xmlns:a16="http://schemas.microsoft.com/office/drawing/2014/main" id="{0319A8C2-1EB4-43DB-8F60-D43BB6D57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46"/>
              <a:ext cx="725" cy="16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1" name="AutoShape 1659">
              <a:extLst>
                <a:ext uri="{FF2B5EF4-FFF2-40B4-BE49-F238E27FC236}">
                  <a16:creationId xmlns:a16="http://schemas.microsoft.com/office/drawing/2014/main" id="{4A419B37-B525-461C-9F0F-E3D929E1E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1888"/>
              <a:ext cx="817" cy="181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2" name="Rectangle 1660">
              <a:extLst>
                <a:ext uri="{FF2B5EF4-FFF2-40B4-BE49-F238E27FC236}">
                  <a16:creationId xmlns:a16="http://schemas.microsoft.com/office/drawing/2014/main" id="{5F5F31A1-C4A5-424C-B2D5-2CC8B4DC2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888"/>
              <a:ext cx="453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3" name="Rectangle 1661">
              <a:extLst>
                <a:ext uri="{FF2B5EF4-FFF2-40B4-BE49-F238E27FC236}">
                  <a16:creationId xmlns:a16="http://schemas.microsoft.com/office/drawing/2014/main" id="{A33AE74C-9753-4601-B311-505DAE10A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527"/>
              <a:ext cx="635" cy="11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4" name="Rectangle 1662">
              <a:extLst>
                <a:ext uri="{FF2B5EF4-FFF2-40B4-BE49-F238E27FC236}">
                  <a16:creationId xmlns:a16="http://schemas.microsoft.com/office/drawing/2014/main" id="{73C062F2-0707-4F92-90DB-0CE958EFC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572"/>
              <a:ext cx="545" cy="108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5" name="AutoShape 1663">
              <a:extLst>
                <a:ext uri="{FF2B5EF4-FFF2-40B4-BE49-F238E27FC236}">
                  <a16:creationId xmlns:a16="http://schemas.microsoft.com/office/drawing/2014/main" id="{0ED16A10-9D5F-4355-92B2-67B09D2DA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797"/>
              <a:ext cx="22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6" name="Oval 1664">
              <a:extLst>
                <a:ext uri="{FF2B5EF4-FFF2-40B4-BE49-F238E27FC236}">
                  <a16:creationId xmlns:a16="http://schemas.microsoft.com/office/drawing/2014/main" id="{3501E6EE-2046-4B2D-81E0-F56EFE32E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34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7" name="Oval 1665">
              <a:extLst>
                <a:ext uri="{FF2B5EF4-FFF2-40B4-BE49-F238E27FC236}">
                  <a16:creationId xmlns:a16="http://schemas.microsoft.com/office/drawing/2014/main" id="{D5092A57-A57B-4E64-B33E-366BDF27C1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90" y="2432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8" name="AutoShape 1666">
              <a:extLst>
                <a:ext uri="{FF2B5EF4-FFF2-40B4-BE49-F238E27FC236}">
                  <a16:creationId xmlns:a16="http://schemas.microsoft.com/office/drawing/2014/main" id="{0006786D-D06D-481D-B2A8-0D7D89DCB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352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79" name="Oval 1667">
              <a:extLst>
                <a:ext uri="{FF2B5EF4-FFF2-40B4-BE49-F238E27FC236}">
                  <a16:creationId xmlns:a16="http://schemas.microsoft.com/office/drawing/2014/main" id="{FDE2BB3F-2E85-46A6-896D-36BB3E38B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0" name="Oval 1668">
              <a:extLst>
                <a:ext uri="{FF2B5EF4-FFF2-40B4-BE49-F238E27FC236}">
                  <a16:creationId xmlns:a16="http://schemas.microsoft.com/office/drawing/2014/main" id="{3D1810E7-837D-4AC4-A7B7-8AB0326FA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" y="391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1" name="AutoShape 1669">
              <a:extLst>
                <a:ext uri="{FF2B5EF4-FFF2-40B4-BE49-F238E27FC236}">
                  <a16:creationId xmlns:a16="http://schemas.microsoft.com/office/drawing/2014/main" id="{BEB62E71-3C0A-4815-A805-DC68F0E35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436"/>
              <a:ext cx="1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2" name="AutoShape 1670">
              <a:extLst>
                <a:ext uri="{FF2B5EF4-FFF2-40B4-BE49-F238E27FC236}">
                  <a16:creationId xmlns:a16="http://schemas.microsoft.com/office/drawing/2014/main" id="{A941B0E0-D9F4-4A66-BE1B-4562F4A28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3" name="AutoShape 1671">
              <a:extLst>
                <a:ext uri="{FF2B5EF4-FFF2-40B4-BE49-F238E27FC236}">
                  <a16:creationId xmlns:a16="http://schemas.microsoft.com/office/drawing/2014/main" id="{683F0FFF-F267-4B92-B767-225AD865C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4" name="AutoShape 1672">
              <a:extLst>
                <a:ext uri="{FF2B5EF4-FFF2-40B4-BE49-F238E27FC236}">
                  <a16:creationId xmlns:a16="http://schemas.microsoft.com/office/drawing/2014/main" id="{346D7950-34CC-4754-8DDB-50AEE18FC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750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5" name="AutoShape 1673">
              <a:extLst>
                <a:ext uri="{FF2B5EF4-FFF2-40B4-BE49-F238E27FC236}">
                  <a16:creationId xmlns:a16="http://schemas.microsoft.com/office/drawing/2014/main" id="{D35388C3-12D4-485F-90B1-D379DDEDF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6" name="AutoShape 1674">
              <a:extLst>
                <a:ext uri="{FF2B5EF4-FFF2-40B4-BE49-F238E27FC236}">
                  <a16:creationId xmlns:a16="http://schemas.microsoft.com/office/drawing/2014/main" id="{F3214B72-4A7E-4292-8368-0E7F02699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7" name="AutoShape 1675">
              <a:extLst>
                <a:ext uri="{FF2B5EF4-FFF2-40B4-BE49-F238E27FC236}">
                  <a16:creationId xmlns:a16="http://schemas.microsoft.com/office/drawing/2014/main" id="{124B0094-3FDA-4844-B07E-8B0FD72DD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886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8" name="AutoShape 1676">
              <a:extLst>
                <a:ext uri="{FF2B5EF4-FFF2-40B4-BE49-F238E27FC236}">
                  <a16:creationId xmlns:a16="http://schemas.microsoft.com/office/drawing/2014/main" id="{88FBC44A-B057-4041-AD3B-1D43A2ADA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9" name="AutoShape 1677">
              <a:extLst>
                <a:ext uri="{FF2B5EF4-FFF2-40B4-BE49-F238E27FC236}">
                  <a16:creationId xmlns:a16="http://schemas.microsoft.com/office/drawing/2014/main" id="{51AE18BC-A0B4-4324-9F95-1B4E36C38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0" name="AutoShape 1678">
              <a:extLst>
                <a:ext uri="{FF2B5EF4-FFF2-40B4-BE49-F238E27FC236}">
                  <a16:creationId xmlns:a16="http://schemas.microsoft.com/office/drawing/2014/main" id="{CB8D8500-466E-41FA-A057-A7184AD8A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022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1" name="AutoShape 1679">
              <a:extLst>
                <a:ext uri="{FF2B5EF4-FFF2-40B4-BE49-F238E27FC236}">
                  <a16:creationId xmlns:a16="http://schemas.microsoft.com/office/drawing/2014/main" id="{25022776-8633-45C5-ADF7-FBC534F1E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2" name="AutoShape 1680">
              <a:extLst>
                <a:ext uri="{FF2B5EF4-FFF2-40B4-BE49-F238E27FC236}">
                  <a16:creationId xmlns:a16="http://schemas.microsoft.com/office/drawing/2014/main" id="{510A3F6D-D36B-4FC9-BD55-125662E9E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3" name="AutoShape 1681">
              <a:extLst>
                <a:ext uri="{FF2B5EF4-FFF2-40B4-BE49-F238E27FC236}">
                  <a16:creationId xmlns:a16="http://schemas.microsoft.com/office/drawing/2014/main" id="{69CDC5EF-942A-4192-8942-41F0B3B45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158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4" name="AutoShape 1682">
              <a:extLst>
                <a:ext uri="{FF2B5EF4-FFF2-40B4-BE49-F238E27FC236}">
                  <a16:creationId xmlns:a16="http://schemas.microsoft.com/office/drawing/2014/main" id="{3901C3EB-C338-42FD-9FB8-B69AA46FB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5" name="AutoShape 1683">
              <a:extLst>
                <a:ext uri="{FF2B5EF4-FFF2-40B4-BE49-F238E27FC236}">
                  <a16:creationId xmlns:a16="http://schemas.microsoft.com/office/drawing/2014/main" id="{EE6E278A-9573-4A93-BC3B-F7E4E183E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6" name="AutoShape 1684">
              <a:extLst>
                <a:ext uri="{FF2B5EF4-FFF2-40B4-BE49-F238E27FC236}">
                  <a16:creationId xmlns:a16="http://schemas.microsoft.com/office/drawing/2014/main" id="{48F5F121-A5BC-4707-B5F0-F4F4EE6FA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295"/>
              <a:ext cx="182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7" name="AutoShape 1685">
              <a:extLst>
                <a:ext uri="{FF2B5EF4-FFF2-40B4-BE49-F238E27FC236}">
                  <a16:creationId xmlns:a16="http://schemas.microsoft.com/office/drawing/2014/main" id="{F1743712-CFD7-4780-BAB1-1A73A2316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569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8" name="AutoShape 1686">
              <a:extLst>
                <a:ext uri="{FF2B5EF4-FFF2-40B4-BE49-F238E27FC236}">
                  <a16:creationId xmlns:a16="http://schemas.microsoft.com/office/drawing/2014/main" id="{6B4D981A-58B9-4374-AC6F-72A56474C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2342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99" name="AutoShape 1687">
              <a:extLst>
                <a:ext uri="{FF2B5EF4-FFF2-40B4-BE49-F238E27FC236}">
                  <a16:creationId xmlns:a16="http://schemas.microsoft.com/office/drawing/2014/main" id="{AF09C136-E620-4824-807E-30F1F2630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568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0" name="AutoShape 1688">
              <a:extLst>
                <a:ext uri="{FF2B5EF4-FFF2-40B4-BE49-F238E27FC236}">
                  <a16:creationId xmlns:a16="http://schemas.microsoft.com/office/drawing/2014/main" id="{BF6F0669-7C98-4B74-A84C-529C9F990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341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1" name="Rectangle 1689">
              <a:extLst>
                <a:ext uri="{FF2B5EF4-FFF2-40B4-BE49-F238E27FC236}">
                  <a16:creationId xmlns:a16="http://schemas.microsoft.com/office/drawing/2014/main" id="{5E14559C-905F-4A69-BA3D-2C51A3146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1888"/>
              <a:ext cx="817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2" name="Oval 1690">
              <a:extLst>
                <a:ext uri="{FF2B5EF4-FFF2-40B4-BE49-F238E27FC236}">
                  <a16:creationId xmlns:a16="http://schemas.microsoft.com/office/drawing/2014/main" id="{45B9C5A2-4484-4AC2-AA89-ED4DB4BE6D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56" y="2398"/>
              <a:ext cx="205" cy="20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6667"/>
                    <a:invGamma/>
                    <a:alpha val="0"/>
                  </a:schemeClr>
                </a:gs>
                <a:gs pos="100000">
                  <a:schemeClr val="accent2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03" name="Group 1691">
            <a:extLst>
              <a:ext uri="{FF2B5EF4-FFF2-40B4-BE49-F238E27FC236}">
                <a16:creationId xmlns:a16="http://schemas.microsoft.com/office/drawing/2014/main" id="{E1584E87-2381-4627-B1F3-CFFA43EE434F}"/>
              </a:ext>
            </a:extLst>
          </p:cNvPr>
          <p:cNvGrpSpPr>
            <a:grpSpLocks/>
          </p:cNvGrpSpPr>
          <p:nvPr/>
        </p:nvGrpSpPr>
        <p:grpSpPr bwMode="auto">
          <a:xfrm>
            <a:off x="1265238" y="3584575"/>
            <a:ext cx="341312" cy="719138"/>
            <a:chOff x="922" y="1998"/>
            <a:chExt cx="816" cy="1724"/>
          </a:xfrm>
        </p:grpSpPr>
        <p:sp>
          <p:nvSpPr>
            <p:cNvPr id="15004" name="AutoShape 1692">
              <a:extLst>
                <a:ext uri="{FF2B5EF4-FFF2-40B4-BE49-F238E27FC236}">
                  <a16:creationId xmlns:a16="http://schemas.microsoft.com/office/drawing/2014/main" id="{D598BD0D-06AB-45E0-BB10-54581621C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17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5" name="AutoShape 1693">
              <a:extLst>
                <a:ext uri="{FF2B5EF4-FFF2-40B4-BE49-F238E27FC236}">
                  <a16:creationId xmlns:a16="http://schemas.microsoft.com/office/drawing/2014/main" id="{DA1350FD-2289-4F44-92D8-210165710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024"/>
              <a:ext cx="774" cy="1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6" name="AutoShape 1694">
              <a:extLst>
                <a:ext uri="{FF2B5EF4-FFF2-40B4-BE49-F238E27FC236}">
                  <a16:creationId xmlns:a16="http://schemas.microsoft.com/office/drawing/2014/main" id="{585985D0-D432-412B-8120-94B9C1892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3132"/>
              <a:ext cx="544" cy="2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7" name="AutoShape 1695">
              <a:extLst>
                <a:ext uri="{FF2B5EF4-FFF2-40B4-BE49-F238E27FC236}">
                  <a16:creationId xmlns:a16="http://schemas.microsoft.com/office/drawing/2014/main" id="{35F54EF5-39B2-42DB-B7E0-E6C365559D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82" y="3160"/>
              <a:ext cx="496" cy="21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8" name="Rectangle 1696">
              <a:extLst>
                <a:ext uri="{FF2B5EF4-FFF2-40B4-BE49-F238E27FC236}">
                  <a16:creationId xmlns:a16="http://schemas.microsoft.com/office/drawing/2014/main" id="{EEB310DF-C0BE-479E-8A31-776D696ED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9" name="Rectangle 1697">
              <a:extLst>
                <a:ext uri="{FF2B5EF4-FFF2-40B4-BE49-F238E27FC236}">
                  <a16:creationId xmlns:a16="http://schemas.microsoft.com/office/drawing/2014/main" id="{439D4715-09F8-4D87-A4B9-846FD7A2A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998"/>
              <a:ext cx="544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0" name="Rectangle 1698">
              <a:extLst>
                <a:ext uri="{FF2B5EF4-FFF2-40B4-BE49-F238E27FC236}">
                  <a16:creationId xmlns:a16="http://schemas.microsoft.com/office/drawing/2014/main" id="{2748DBB0-E01C-4070-920D-E1FACA01F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998"/>
              <a:ext cx="816" cy="4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1" name="AutoShape 1699">
              <a:extLst>
                <a:ext uri="{FF2B5EF4-FFF2-40B4-BE49-F238E27FC236}">
                  <a16:creationId xmlns:a16="http://schemas.microsoft.com/office/drawing/2014/main" id="{E2C6155D-6941-4A20-87FC-B5EDB515E1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03" y="3178"/>
              <a:ext cx="454" cy="18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2" name="AutoShape 1700">
              <a:extLst>
                <a:ext uri="{FF2B5EF4-FFF2-40B4-BE49-F238E27FC236}">
                  <a16:creationId xmlns:a16="http://schemas.microsoft.com/office/drawing/2014/main" id="{EC94C321-BE1C-45CF-BFC9-D59D074964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2" y="2089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3" name="AutoShape 1701">
              <a:extLst>
                <a:ext uri="{FF2B5EF4-FFF2-40B4-BE49-F238E27FC236}">
                  <a16:creationId xmlns:a16="http://schemas.microsoft.com/office/drawing/2014/main" id="{EB3053E3-266F-43DE-AEC8-F6DC65CD2B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3" y="2089"/>
              <a:ext cx="45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2560E1F8-E34B-4877-B3CC-4AFBA97EBA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08" y="3356"/>
              <a:ext cx="53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5" name="Group 1703">
            <a:extLst>
              <a:ext uri="{FF2B5EF4-FFF2-40B4-BE49-F238E27FC236}">
                <a16:creationId xmlns:a16="http://schemas.microsoft.com/office/drawing/2014/main" id="{3716E854-606C-4449-8C5D-525218EEF4B4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4832350"/>
            <a:ext cx="342900" cy="1404938"/>
            <a:chOff x="126" y="482"/>
            <a:chExt cx="907" cy="3719"/>
          </a:xfrm>
        </p:grpSpPr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A3C0726D-A1AB-4187-BE81-18A51DA96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296"/>
              <a:ext cx="907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7" name="AutoShape 1705">
              <a:extLst>
                <a:ext uri="{FF2B5EF4-FFF2-40B4-BE49-F238E27FC236}">
                  <a16:creationId xmlns:a16="http://schemas.microsoft.com/office/drawing/2014/main" id="{56C86EA0-A3B4-48DE-AB4F-0B86117BE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" y="2325"/>
              <a:ext cx="843" cy="18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72941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C2DBD97B-867B-44C7-8AB6-796ABA766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482"/>
              <a:ext cx="907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Rectangle 1707">
              <a:extLst>
                <a:ext uri="{FF2B5EF4-FFF2-40B4-BE49-F238E27FC236}">
                  <a16:creationId xmlns:a16="http://schemas.microsoft.com/office/drawing/2014/main" id="{4EAAB62D-5A35-4C36-BE18-20CE74741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069"/>
              <a:ext cx="907" cy="182"/>
            </a:xfrm>
            <a:prstGeom prst="rect">
              <a:avLst/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0" name="AutoShape 1708">
              <a:extLst>
                <a:ext uri="{FF2B5EF4-FFF2-40B4-BE49-F238E27FC236}">
                  <a16:creationId xmlns:a16="http://schemas.microsoft.com/office/drawing/2014/main" id="{245152C4-E1BE-4595-9D4C-F3F378E6C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" y="512"/>
              <a:ext cx="853" cy="1739"/>
            </a:xfrm>
            <a:prstGeom prst="roundRect">
              <a:avLst>
                <a:gd name="adj" fmla="val 11579"/>
              </a:avLst>
            </a:prstGeom>
            <a:gradFill rotWithShape="1">
              <a:gsLst>
                <a:gs pos="0">
                  <a:srgbClr val="33CCCC">
                    <a:gamma/>
                    <a:shade val="72941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1" name="Rectangle 1709">
              <a:extLst>
                <a:ext uri="{FF2B5EF4-FFF2-40B4-BE49-F238E27FC236}">
                  <a16:creationId xmlns:a16="http://schemas.microsoft.com/office/drawing/2014/main" id="{8FE47734-E038-44D5-A7F1-4B6ED52FB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432"/>
              <a:ext cx="907" cy="46"/>
            </a:xfrm>
            <a:prstGeom prst="rect">
              <a:avLst/>
            </a:prstGeom>
            <a:solidFill>
              <a:srgbClr val="00808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2" name="Rectangle 1710">
              <a:extLst>
                <a:ext uri="{FF2B5EF4-FFF2-40B4-BE49-F238E27FC236}">
                  <a16:creationId xmlns:a16="http://schemas.microsoft.com/office/drawing/2014/main" id="{D4236ED4-CEAB-47FB-A00D-826F697DE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05"/>
              <a:ext cx="363" cy="227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3" name="Oval 1711">
              <a:extLst>
                <a:ext uri="{FF2B5EF4-FFF2-40B4-BE49-F238E27FC236}">
                  <a16:creationId xmlns:a16="http://schemas.microsoft.com/office/drawing/2014/main" id="{9559CB37-A04C-4237-B36D-C90D3A3A3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4" name="Oval 1712">
              <a:extLst>
                <a:ext uri="{FF2B5EF4-FFF2-40B4-BE49-F238E27FC236}">
                  <a16:creationId xmlns:a16="http://schemas.microsoft.com/office/drawing/2014/main" id="{166DC4AF-3258-4F00-963C-082FD627E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5" name="Oval 1713">
              <a:extLst>
                <a:ext uri="{FF2B5EF4-FFF2-40B4-BE49-F238E27FC236}">
                  <a16:creationId xmlns:a16="http://schemas.microsoft.com/office/drawing/2014/main" id="{CEB3D5AE-A10E-46FB-B722-561E58966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6" name="Oval 1714">
              <a:extLst>
                <a:ext uri="{FF2B5EF4-FFF2-40B4-BE49-F238E27FC236}">
                  <a16:creationId xmlns:a16="http://schemas.microsoft.com/office/drawing/2014/main" id="{3C53E7FD-ACD7-49E6-B106-38921AF56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7" name="AutoShape 1715">
              <a:extLst>
                <a:ext uri="{FF2B5EF4-FFF2-40B4-BE49-F238E27FC236}">
                  <a16:creationId xmlns:a16="http://schemas.microsoft.com/office/drawing/2014/main" id="{65D293D6-241B-4780-AE86-6449CFFD3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2523"/>
              <a:ext cx="273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8" name="AutoShape 1716">
              <a:extLst>
                <a:ext uri="{FF2B5EF4-FFF2-40B4-BE49-F238E27FC236}">
                  <a16:creationId xmlns:a16="http://schemas.microsoft.com/office/drawing/2014/main" id="{00C012E2-1B5D-40B9-9D09-21F1A3966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572"/>
              <a:ext cx="18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100000">
                  <a:srgbClr val="33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9" name="Group 1717">
              <a:extLst>
                <a:ext uri="{FF2B5EF4-FFF2-40B4-BE49-F238E27FC236}">
                  <a16:creationId xmlns:a16="http://schemas.microsoft.com/office/drawing/2014/main" id="{5C61431B-0493-424A-8600-48A06F5937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158"/>
              <a:ext cx="725" cy="91"/>
              <a:chOff x="1170" y="3158"/>
              <a:chExt cx="725" cy="91"/>
            </a:xfrm>
          </p:grpSpPr>
          <p:sp>
            <p:nvSpPr>
              <p:cNvPr id="15030" name="AutoShape 1718">
                <a:extLst>
                  <a:ext uri="{FF2B5EF4-FFF2-40B4-BE49-F238E27FC236}">
                    <a16:creationId xmlns:a16="http://schemas.microsoft.com/office/drawing/2014/main" id="{BACA45B5-1972-4401-A701-25F8A424E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1" name="AutoShape 1719">
                <a:extLst>
                  <a:ext uri="{FF2B5EF4-FFF2-40B4-BE49-F238E27FC236}">
                    <a16:creationId xmlns:a16="http://schemas.microsoft.com/office/drawing/2014/main" id="{53B43DAC-D538-4C61-9C36-DC47257CC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2" name="AutoShape 1720">
                <a:extLst>
                  <a:ext uri="{FF2B5EF4-FFF2-40B4-BE49-F238E27FC236}">
                    <a16:creationId xmlns:a16="http://schemas.microsoft.com/office/drawing/2014/main" id="{A06F592C-4988-47F5-89C9-BD68BBDC3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33" name="Group 1721">
              <a:extLst>
                <a:ext uri="{FF2B5EF4-FFF2-40B4-BE49-F238E27FC236}">
                  <a16:creationId xmlns:a16="http://schemas.microsoft.com/office/drawing/2014/main" id="{0A1B61B6-2B31-4668-9C1C-BEBAAB2458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305"/>
              <a:ext cx="725" cy="91"/>
              <a:chOff x="1170" y="3158"/>
              <a:chExt cx="725" cy="91"/>
            </a:xfrm>
          </p:grpSpPr>
          <p:sp>
            <p:nvSpPr>
              <p:cNvPr id="15034" name="AutoShape 1722">
                <a:extLst>
                  <a:ext uri="{FF2B5EF4-FFF2-40B4-BE49-F238E27FC236}">
                    <a16:creationId xmlns:a16="http://schemas.microsoft.com/office/drawing/2014/main" id="{47AF5C69-F6E5-439A-822E-63E8D514C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5" name="AutoShape 1723">
                <a:extLst>
                  <a:ext uri="{FF2B5EF4-FFF2-40B4-BE49-F238E27FC236}">
                    <a16:creationId xmlns:a16="http://schemas.microsoft.com/office/drawing/2014/main" id="{E5B20591-DE0B-4D15-B215-2FB5A7D66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6" name="AutoShape 1724">
                <a:extLst>
                  <a:ext uri="{FF2B5EF4-FFF2-40B4-BE49-F238E27FC236}">
                    <a16:creationId xmlns:a16="http://schemas.microsoft.com/office/drawing/2014/main" id="{7CC68A0F-FE47-4A7C-B4BA-59C04AC9D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37" name="Group 1725">
              <a:extLst>
                <a:ext uri="{FF2B5EF4-FFF2-40B4-BE49-F238E27FC236}">
                  <a16:creationId xmlns:a16="http://schemas.microsoft.com/office/drawing/2014/main" id="{A3968F2F-E4F6-42B3-AF02-4AED5E6E2C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453"/>
              <a:ext cx="725" cy="91"/>
              <a:chOff x="1170" y="3158"/>
              <a:chExt cx="725" cy="91"/>
            </a:xfrm>
          </p:grpSpPr>
          <p:sp>
            <p:nvSpPr>
              <p:cNvPr id="15038" name="AutoShape 1726">
                <a:extLst>
                  <a:ext uri="{FF2B5EF4-FFF2-40B4-BE49-F238E27FC236}">
                    <a16:creationId xmlns:a16="http://schemas.microsoft.com/office/drawing/2014/main" id="{3481F82B-02B1-49E7-9F7F-05EAAEEA0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39" name="AutoShape 1727">
                <a:extLst>
                  <a:ext uri="{FF2B5EF4-FFF2-40B4-BE49-F238E27FC236}">
                    <a16:creationId xmlns:a16="http://schemas.microsoft.com/office/drawing/2014/main" id="{D8EB1A38-69EA-43A4-98EF-4D10D73C4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0" name="AutoShape 1728">
                <a:extLst>
                  <a:ext uri="{FF2B5EF4-FFF2-40B4-BE49-F238E27FC236}">
                    <a16:creationId xmlns:a16="http://schemas.microsoft.com/office/drawing/2014/main" id="{D62D6ADF-204A-409B-96C3-EE76CD576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41" name="Group 1729">
              <a:extLst>
                <a:ext uri="{FF2B5EF4-FFF2-40B4-BE49-F238E27FC236}">
                  <a16:creationId xmlns:a16="http://schemas.microsoft.com/office/drawing/2014/main" id="{75DED9F2-6EA1-40A8-8C3B-884443FB36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600"/>
              <a:ext cx="725" cy="91"/>
              <a:chOff x="1170" y="3158"/>
              <a:chExt cx="725" cy="91"/>
            </a:xfrm>
          </p:grpSpPr>
          <p:sp>
            <p:nvSpPr>
              <p:cNvPr id="15042" name="AutoShape 1730">
                <a:extLst>
                  <a:ext uri="{FF2B5EF4-FFF2-40B4-BE49-F238E27FC236}">
                    <a16:creationId xmlns:a16="http://schemas.microsoft.com/office/drawing/2014/main" id="{EC258C23-70E1-4B55-8B4B-9E341A8E6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3" name="AutoShape 1731">
                <a:extLst>
                  <a:ext uri="{FF2B5EF4-FFF2-40B4-BE49-F238E27FC236}">
                    <a16:creationId xmlns:a16="http://schemas.microsoft.com/office/drawing/2014/main" id="{5B085737-724A-434D-9006-BB18810EE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4" name="AutoShape 1732">
                <a:extLst>
                  <a:ext uri="{FF2B5EF4-FFF2-40B4-BE49-F238E27FC236}">
                    <a16:creationId xmlns:a16="http://schemas.microsoft.com/office/drawing/2014/main" id="{6869A5D5-B57B-4D0B-A26C-E4910E376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45" name="Group 1733">
              <a:extLst>
                <a:ext uri="{FF2B5EF4-FFF2-40B4-BE49-F238E27FC236}">
                  <a16:creationId xmlns:a16="http://schemas.microsoft.com/office/drawing/2014/main" id="{467342AE-CEF9-4E80-9D31-47E2A9A19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" y="3748"/>
              <a:ext cx="725" cy="91"/>
              <a:chOff x="1170" y="3158"/>
              <a:chExt cx="725" cy="91"/>
            </a:xfrm>
          </p:grpSpPr>
          <p:sp>
            <p:nvSpPr>
              <p:cNvPr id="15046" name="AutoShape 1734">
                <a:extLst>
                  <a:ext uri="{FF2B5EF4-FFF2-40B4-BE49-F238E27FC236}">
                    <a16:creationId xmlns:a16="http://schemas.microsoft.com/office/drawing/2014/main" id="{9E7F6BED-5DD3-412F-BE8E-973ACD130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7" name="AutoShape 1735">
                <a:extLst>
                  <a:ext uri="{FF2B5EF4-FFF2-40B4-BE49-F238E27FC236}">
                    <a16:creationId xmlns:a16="http://schemas.microsoft.com/office/drawing/2014/main" id="{86BB801F-087F-476E-B288-206999F33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48" name="AutoShape 1736">
                <a:extLst>
                  <a:ext uri="{FF2B5EF4-FFF2-40B4-BE49-F238E27FC236}">
                    <a16:creationId xmlns:a16="http://schemas.microsoft.com/office/drawing/2014/main" id="{64B809BF-8F4F-42ED-A485-5F35696C6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49" name="AutoShape 1737">
              <a:extLst>
                <a:ext uri="{FF2B5EF4-FFF2-40B4-BE49-F238E27FC236}">
                  <a16:creationId xmlns:a16="http://schemas.microsoft.com/office/drawing/2014/main" id="{F28E7F0A-53A8-481B-AF25-5904C897B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0" name="AutoShape 1738">
              <a:extLst>
                <a:ext uri="{FF2B5EF4-FFF2-40B4-BE49-F238E27FC236}">
                  <a16:creationId xmlns:a16="http://schemas.microsoft.com/office/drawing/2014/main" id="{5FF50D1A-7CC5-477E-99E2-6216C6600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1" name="AutoShape 1739">
              <a:extLst>
                <a:ext uri="{FF2B5EF4-FFF2-40B4-BE49-F238E27FC236}">
                  <a16:creationId xmlns:a16="http://schemas.microsoft.com/office/drawing/2014/main" id="{7A09FC45-8FDC-4D10-ABB4-D52CC186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663"/>
              <a:ext cx="725" cy="1361"/>
            </a:xfrm>
            <a:prstGeom prst="roundRect">
              <a:avLst>
                <a:gd name="adj" fmla="val 4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2" name="Rectangle 1740">
              <a:extLst>
                <a:ext uri="{FF2B5EF4-FFF2-40B4-BE49-F238E27FC236}">
                  <a16:creationId xmlns:a16="http://schemas.microsoft.com/office/drawing/2014/main" id="{2E2B01F8-E2B6-40F9-947A-1DE72ACD0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709"/>
              <a:ext cx="635" cy="127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3" name="Oval 1741">
              <a:extLst>
                <a:ext uri="{FF2B5EF4-FFF2-40B4-BE49-F238E27FC236}">
                  <a16:creationId xmlns:a16="http://schemas.microsoft.com/office/drawing/2014/main" id="{C4106630-2F7B-47B8-B6E4-3908433F8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750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2000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4" name="Oval 1742">
              <a:extLst>
                <a:ext uri="{FF2B5EF4-FFF2-40B4-BE49-F238E27FC236}">
                  <a16:creationId xmlns:a16="http://schemas.microsoft.com/office/drawing/2014/main" id="{8FFF6CE9-82A3-44F2-9487-CB7A5E70D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84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5" name="Rectangle 1743">
              <a:extLst>
                <a:ext uri="{FF2B5EF4-FFF2-40B4-BE49-F238E27FC236}">
                  <a16:creationId xmlns:a16="http://schemas.microsoft.com/office/drawing/2014/main" id="{F6FD9E8B-139D-4331-9A83-347AA146B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51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56" name="Group 1744">
            <a:extLst>
              <a:ext uri="{FF2B5EF4-FFF2-40B4-BE49-F238E27FC236}">
                <a16:creationId xmlns:a16="http://schemas.microsoft.com/office/drawing/2014/main" id="{9AC71F9A-E622-4CE0-A832-10EE3444DA72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5519738"/>
            <a:ext cx="323850" cy="717550"/>
            <a:chOff x="1351" y="1434"/>
            <a:chExt cx="861" cy="1905"/>
          </a:xfrm>
        </p:grpSpPr>
        <p:sp>
          <p:nvSpPr>
            <p:cNvPr id="15057" name="AutoShape 1745">
              <a:extLst>
                <a:ext uri="{FF2B5EF4-FFF2-40B4-BE49-F238E27FC236}">
                  <a16:creationId xmlns:a16="http://schemas.microsoft.com/office/drawing/2014/main" id="{C36ACB31-E6C9-4F19-86C2-BBDCDBDA5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34"/>
              <a:ext cx="861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CCCC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8" name="AutoShape 1746">
              <a:extLst>
                <a:ext uri="{FF2B5EF4-FFF2-40B4-BE49-F238E27FC236}">
                  <a16:creationId xmlns:a16="http://schemas.microsoft.com/office/drawing/2014/main" id="{97876EC0-ACBE-431D-B87B-A9B2C4C3F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840"/>
              <a:ext cx="589" cy="182"/>
            </a:xfrm>
            <a:prstGeom prst="roundRect">
              <a:avLst>
                <a:gd name="adj" fmla="val 3626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59" name="AutoShape 1747">
              <a:extLst>
                <a:ext uri="{FF2B5EF4-FFF2-40B4-BE49-F238E27FC236}">
                  <a16:creationId xmlns:a16="http://schemas.microsoft.com/office/drawing/2014/main" id="{E360BC05-62CD-4D15-AFD4-7ECD01C01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1464"/>
              <a:ext cx="813" cy="1845"/>
            </a:xfrm>
            <a:prstGeom prst="roundRect">
              <a:avLst>
                <a:gd name="adj" fmla="val 14519"/>
              </a:avLst>
            </a:prstGeom>
            <a:gradFill rotWithShape="1">
              <a:gsLst>
                <a:gs pos="0">
                  <a:srgbClr val="33CCCC">
                    <a:gamma/>
                    <a:shade val="76078"/>
                    <a:invGamma/>
                  </a:srgbClr>
                </a:gs>
                <a:gs pos="100000">
                  <a:srgbClr val="33CC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0" name="AutoShape 1748">
              <a:extLst>
                <a:ext uri="{FF2B5EF4-FFF2-40B4-BE49-F238E27FC236}">
                  <a16:creationId xmlns:a16="http://schemas.microsoft.com/office/drawing/2014/main" id="{108C1BA8-D65E-4089-822C-242F5E26F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706"/>
              <a:ext cx="681" cy="1089"/>
            </a:xfrm>
            <a:prstGeom prst="roundRect">
              <a:avLst>
                <a:gd name="adj" fmla="val 719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1" name="AutoShape 1749">
              <a:extLst>
                <a:ext uri="{FF2B5EF4-FFF2-40B4-BE49-F238E27FC236}">
                  <a16:creationId xmlns:a16="http://schemas.microsoft.com/office/drawing/2014/main" id="{8DC064A8-63FC-4653-9A00-88AC1D30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2" name="AutoShape 1750">
              <a:extLst>
                <a:ext uri="{FF2B5EF4-FFF2-40B4-BE49-F238E27FC236}">
                  <a16:creationId xmlns:a16="http://schemas.microsoft.com/office/drawing/2014/main" id="{7A37F229-0147-4C93-87B8-ECC2E8C32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3" name="Rectangle 1751">
              <a:extLst>
                <a:ext uri="{FF2B5EF4-FFF2-40B4-BE49-F238E27FC236}">
                  <a16:creationId xmlns:a16="http://schemas.microsoft.com/office/drawing/2014/main" id="{DFADCFDF-0374-4A3A-8F1A-23ED73CBD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4" name="Rectangle 1752">
              <a:extLst>
                <a:ext uri="{FF2B5EF4-FFF2-40B4-BE49-F238E27FC236}">
                  <a16:creationId xmlns:a16="http://schemas.microsoft.com/office/drawing/2014/main" id="{4A892F54-74CB-45DD-9204-79231504A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5" name="AutoShape 1753">
              <a:extLst>
                <a:ext uri="{FF2B5EF4-FFF2-40B4-BE49-F238E27FC236}">
                  <a16:creationId xmlns:a16="http://schemas.microsoft.com/office/drawing/2014/main" id="{D5D9103B-4750-481A-959F-E46BC3BF24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6" y="1321"/>
              <a:ext cx="91" cy="317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6" name="AutoShape 1754">
              <a:extLst>
                <a:ext uri="{FF2B5EF4-FFF2-40B4-BE49-F238E27FC236}">
                  <a16:creationId xmlns:a16="http://schemas.microsoft.com/office/drawing/2014/main" id="{DB1E124B-2D8E-4886-A25B-14715D97D0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2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7" name="AutoShape 1755">
              <a:extLst>
                <a:ext uri="{FF2B5EF4-FFF2-40B4-BE49-F238E27FC236}">
                  <a16:creationId xmlns:a16="http://schemas.microsoft.com/office/drawing/2014/main" id="{88C3D6C0-87B7-4EB7-A8A9-18271A785F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31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68" name="Group 1756">
            <a:extLst>
              <a:ext uri="{FF2B5EF4-FFF2-40B4-BE49-F238E27FC236}">
                <a16:creationId xmlns:a16="http://schemas.microsoft.com/office/drawing/2014/main" id="{4435C4A6-FC5E-4EEC-A594-7152C68E567D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832350"/>
            <a:ext cx="342900" cy="1404938"/>
            <a:chOff x="2440" y="482"/>
            <a:chExt cx="907" cy="3719"/>
          </a:xfrm>
        </p:grpSpPr>
        <p:sp>
          <p:nvSpPr>
            <p:cNvPr id="15069" name="AutoShape 1757">
              <a:extLst>
                <a:ext uri="{FF2B5EF4-FFF2-40B4-BE49-F238E27FC236}">
                  <a16:creationId xmlns:a16="http://schemas.microsoft.com/office/drawing/2014/main" id="{BF640E7F-2EE4-417F-98B6-65DFBF74D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96"/>
              <a:ext cx="907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0" name="AutoShape 1758">
              <a:extLst>
                <a:ext uri="{FF2B5EF4-FFF2-40B4-BE49-F238E27FC236}">
                  <a16:creationId xmlns:a16="http://schemas.microsoft.com/office/drawing/2014/main" id="{66761187-CF2B-458A-80A3-3073DF445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325"/>
              <a:ext cx="843" cy="18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1C1C1C">
                    <a:gamma/>
                    <a:shade val="72941"/>
                    <a:invGamma/>
                  </a:srgbClr>
                </a:gs>
                <a:gs pos="100000">
                  <a:srgbClr val="1C1C1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1" name="AutoShape 1759">
              <a:extLst>
                <a:ext uri="{FF2B5EF4-FFF2-40B4-BE49-F238E27FC236}">
                  <a16:creationId xmlns:a16="http://schemas.microsoft.com/office/drawing/2014/main" id="{0F5E8AB3-464A-43B0-B9A2-286AE0183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482"/>
              <a:ext cx="907" cy="17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2" name="Rectangle 1760">
              <a:extLst>
                <a:ext uri="{FF2B5EF4-FFF2-40B4-BE49-F238E27FC236}">
                  <a16:creationId xmlns:a16="http://schemas.microsoft.com/office/drawing/2014/main" id="{6721AC9D-297A-4A27-B780-2EB4B74E2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069"/>
              <a:ext cx="907" cy="18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3" name="AutoShape 1761">
              <a:extLst>
                <a:ext uri="{FF2B5EF4-FFF2-40B4-BE49-F238E27FC236}">
                  <a16:creationId xmlns:a16="http://schemas.microsoft.com/office/drawing/2014/main" id="{24FCE784-BD58-4ECA-93D8-8F86D169E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7" y="512"/>
              <a:ext cx="853" cy="1739"/>
            </a:xfrm>
            <a:prstGeom prst="roundRect">
              <a:avLst>
                <a:gd name="adj" fmla="val 11579"/>
              </a:avLst>
            </a:prstGeom>
            <a:gradFill rotWithShape="1">
              <a:gsLst>
                <a:gs pos="0">
                  <a:srgbClr val="1C1C1C">
                    <a:gamma/>
                    <a:shade val="72941"/>
                    <a:invGamma/>
                  </a:srgbClr>
                </a:gs>
                <a:gs pos="100000">
                  <a:srgbClr val="1C1C1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4" name="Rectangle 1762">
              <a:extLst>
                <a:ext uri="{FF2B5EF4-FFF2-40B4-BE49-F238E27FC236}">
                  <a16:creationId xmlns:a16="http://schemas.microsoft.com/office/drawing/2014/main" id="{06D65690-8D52-48D0-B702-C02103BAA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432"/>
              <a:ext cx="907" cy="46"/>
            </a:xfrm>
            <a:prstGeom prst="rect">
              <a:avLst/>
            </a:prstGeom>
            <a:solidFill>
              <a:srgbClr val="00000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5" name="Rectangle 1763">
              <a:extLst>
                <a:ext uri="{FF2B5EF4-FFF2-40B4-BE49-F238E27FC236}">
                  <a16:creationId xmlns:a16="http://schemas.microsoft.com/office/drawing/2014/main" id="{8A2AFB34-5679-4994-BABF-4163D5700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205"/>
              <a:ext cx="363" cy="227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6" name="Oval 1764">
              <a:extLst>
                <a:ext uri="{FF2B5EF4-FFF2-40B4-BE49-F238E27FC236}">
                  <a16:creationId xmlns:a16="http://schemas.microsoft.com/office/drawing/2014/main" id="{696A6613-04B3-4E34-A5B2-8DD59382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7" name="Oval 1765">
              <a:extLst>
                <a:ext uri="{FF2B5EF4-FFF2-40B4-BE49-F238E27FC236}">
                  <a16:creationId xmlns:a16="http://schemas.microsoft.com/office/drawing/2014/main" id="{2FDD43A8-A98B-42DB-A460-428F7D21E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8" name="Oval 1766">
              <a:extLst>
                <a:ext uri="{FF2B5EF4-FFF2-40B4-BE49-F238E27FC236}">
                  <a16:creationId xmlns:a16="http://schemas.microsoft.com/office/drawing/2014/main" id="{8D981DBB-A63B-4D42-BAE2-85F016E20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9" name="Oval 1767">
              <a:extLst>
                <a:ext uri="{FF2B5EF4-FFF2-40B4-BE49-F238E27FC236}">
                  <a16:creationId xmlns:a16="http://schemas.microsoft.com/office/drawing/2014/main" id="{2C26E66D-421C-46FF-8AC9-F81CD20A5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97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0" name="AutoShape 1768">
              <a:extLst>
                <a:ext uri="{FF2B5EF4-FFF2-40B4-BE49-F238E27FC236}">
                  <a16:creationId xmlns:a16="http://schemas.microsoft.com/office/drawing/2014/main" id="{92D389E1-72D9-4421-ACAF-B70BE1116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523"/>
              <a:ext cx="273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352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1" name="AutoShape 1769">
              <a:extLst>
                <a:ext uri="{FF2B5EF4-FFF2-40B4-BE49-F238E27FC236}">
                  <a16:creationId xmlns:a16="http://schemas.microsoft.com/office/drawing/2014/main" id="{3F985C63-5911-47EC-A7C2-14FC1D4A0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572"/>
              <a:ext cx="18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82" name="Group 1770">
              <a:extLst>
                <a:ext uri="{FF2B5EF4-FFF2-40B4-BE49-F238E27FC236}">
                  <a16:creationId xmlns:a16="http://schemas.microsoft.com/office/drawing/2014/main" id="{61C9A0CB-CF65-41E8-9C34-BEC1B4F1AF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158"/>
              <a:ext cx="725" cy="91"/>
              <a:chOff x="1170" y="3158"/>
              <a:chExt cx="725" cy="91"/>
            </a:xfrm>
          </p:grpSpPr>
          <p:sp>
            <p:nvSpPr>
              <p:cNvPr id="15083" name="AutoShape 1771">
                <a:extLst>
                  <a:ext uri="{FF2B5EF4-FFF2-40B4-BE49-F238E27FC236}">
                    <a16:creationId xmlns:a16="http://schemas.microsoft.com/office/drawing/2014/main" id="{5C1027BC-B50F-47E5-9FF1-40F855558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4" name="AutoShape 1772">
                <a:extLst>
                  <a:ext uri="{FF2B5EF4-FFF2-40B4-BE49-F238E27FC236}">
                    <a16:creationId xmlns:a16="http://schemas.microsoft.com/office/drawing/2014/main" id="{EB1C6771-899E-459B-9E0D-3B009F16F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5" name="AutoShape 1773">
                <a:extLst>
                  <a:ext uri="{FF2B5EF4-FFF2-40B4-BE49-F238E27FC236}">
                    <a16:creationId xmlns:a16="http://schemas.microsoft.com/office/drawing/2014/main" id="{AA47F653-7D74-473F-A5EE-A00B489DB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86" name="Group 1774">
              <a:extLst>
                <a:ext uri="{FF2B5EF4-FFF2-40B4-BE49-F238E27FC236}">
                  <a16:creationId xmlns:a16="http://schemas.microsoft.com/office/drawing/2014/main" id="{FAA1E3F3-B0F4-4E44-93FA-B4C9298FC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305"/>
              <a:ext cx="725" cy="91"/>
              <a:chOff x="1170" y="3158"/>
              <a:chExt cx="725" cy="91"/>
            </a:xfrm>
          </p:grpSpPr>
          <p:sp>
            <p:nvSpPr>
              <p:cNvPr id="15087" name="AutoShape 1775">
                <a:extLst>
                  <a:ext uri="{FF2B5EF4-FFF2-40B4-BE49-F238E27FC236}">
                    <a16:creationId xmlns:a16="http://schemas.microsoft.com/office/drawing/2014/main" id="{97DCBB30-4FFC-411A-87F9-E39D69F45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8" name="AutoShape 1776">
                <a:extLst>
                  <a:ext uri="{FF2B5EF4-FFF2-40B4-BE49-F238E27FC236}">
                    <a16:creationId xmlns:a16="http://schemas.microsoft.com/office/drawing/2014/main" id="{0E308D39-44AD-4058-85BE-58966D18B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89" name="AutoShape 1777">
                <a:extLst>
                  <a:ext uri="{FF2B5EF4-FFF2-40B4-BE49-F238E27FC236}">
                    <a16:creationId xmlns:a16="http://schemas.microsoft.com/office/drawing/2014/main" id="{CBE0EEDD-AA1B-43C6-A8B8-BE7214763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0" name="Group 1778">
              <a:extLst>
                <a:ext uri="{FF2B5EF4-FFF2-40B4-BE49-F238E27FC236}">
                  <a16:creationId xmlns:a16="http://schemas.microsoft.com/office/drawing/2014/main" id="{DED163D5-DF4F-4508-AF07-C56F750BC0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453"/>
              <a:ext cx="725" cy="91"/>
              <a:chOff x="1170" y="3158"/>
              <a:chExt cx="725" cy="91"/>
            </a:xfrm>
          </p:grpSpPr>
          <p:sp>
            <p:nvSpPr>
              <p:cNvPr id="15091" name="AutoShape 1779">
                <a:extLst>
                  <a:ext uri="{FF2B5EF4-FFF2-40B4-BE49-F238E27FC236}">
                    <a16:creationId xmlns:a16="http://schemas.microsoft.com/office/drawing/2014/main" id="{45F57ADA-7D0A-486F-818C-DB6BBF4C2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2" name="AutoShape 1780">
                <a:extLst>
                  <a:ext uri="{FF2B5EF4-FFF2-40B4-BE49-F238E27FC236}">
                    <a16:creationId xmlns:a16="http://schemas.microsoft.com/office/drawing/2014/main" id="{876F9983-7B23-4A25-859A-CF995DA75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3" name="AutoShape 1781">
                <a:extLst>
                  <a:ext uri="{FF2B5EF4-FFF2-40B4-BE49-F238E27FC236}">
                    <a16:creationId xmlns:a16="http://schemas.microsoft.com/office/drawing/2014/main" id="{FB7FFCF6-9B32-4BDE-92FB-6DA69ECA8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4" name="Group 1782">
              <a:extLst>
                <a:ext uri="{FF2B5EF4-FFF2-40B4-BE49-F238E27FC236}">
                  <a16:creationId xmlns:a16="http://schemas.microsoft.com/office/drawing/2014/main" id="{AFCC3C77-E69E-49ED-A771-21F51D71C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600"/>
              <a:ext cx="725" cy="91"/>
              <a:chOff x="1170" y="3158"/>
              <a:chExt cx="725" cy="91"/>
            </a:xfrm>
          </p:grpSpPr>
          <p:sp>
            <p:nvSpPr>
              <p:cNvPr id="15095" name="AutoShape 1783">
                <a:extLst>
                  <a:ext uri="{FF2B5EF4-FFF2-40B4-BE49-F238E27FC236}">
                    <a16:creationId xmlns:a16="http://schemas.microsoft.com/office/drawing/2014/main" id="{06406262-553F-4CE1-A36E-96D3D791F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6" name="AutoShape 1784">
                <a:extLst>
                  <a:ext uri="{FF2B5EF4-FFF2-40B4-BE49-F238E27FC236}">
                    <a16:creationId xmlns:a16="http://schemas.microsoft.com/office/drawing/2014/main" id="{7BFC8C20-1C99-4E32-9034-9B6ED0119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97" name="AutoShape 1785">
                <a:extLst>
                  <a:ext uri="{FF2B5EF4-FFF2-40B4-BE49-F238E27FC236}">
                    <a16:creationId xmlns:a16="http://schemas.microsoft.com/office/drawing/2014/main" id="{AFA553F0-B3E8-410B-882B-B4D35EDAB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098" name="Group 1786">
              <a:extLst>
                <a:ext uri="{FF2B5EF4-FFF2-40B4-BE49-F238E27FC236}">
                  <a16:creationId xmlns:a16="http://schemas.microsoft.com/office/drawing/2014/main" id="{8F979E8D-52DF-4444-97CE-CBE813D06F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748"/>
              <a:ext cx="725" cy="91"/>
              <a:chOff x="1170" y="3158"/>
              <a:chExt cx="725" cy="91"/>
            </a:xfrm>
          </p:grpSpPr>
          <p:sp>
            <p:nvSpPr>
              <p:cNvPr id="15099" name="AutoShape 1787">
                <a:extLst>
                  <a:ext uri="{FF2B5EF4-FFF2-40B4-BE49-F238E27FC236}">
                    <a16:creationId xmlns:a16="http://schemas.microsoft.com/office/drawing/2014/main" id="{97E113B9-4DFB-460F-8F42-922D198BB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0" name="AutoShape 1788">
                <a:extLst>
                  <a:ext uri="{FF2B5EF4-FFF2-40B4-BE49-F238E27FC236}">
                    <a16:creationId xmlns:a16="http://schemas.microsoft.com/office/drawing/2014/main" id="{6CA9440B-5A0E-4003-AEB1-DA94D62E2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01" name="AutoShape 1789">
                <a:extLst>
                  <a:ext uri="{FF2B5EF4-FFF2-40B4-BE49-F238E27FC236}">
                    <a16:creationId xmlns:a16="http://schemas.microsoft.com/office/drawing/2014/main" id="{557382DD-A96D-43CA-B9F9-2A64D472E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58"/>
                <a:ext cx="22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02" name="AutoShape 1790">
              <a:extLst>
                <a:ext uri="{FF2B5EF4-FFF2-40B4-BE49-F238E27FC236}">
                  <a16:creationId xmlns:a16="http://schemas.microsoft.com/office/drawing/2014/main" id="{93D6E1F8-BFB0-44A3-80C9-582911E85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3" name="AutoShape 1791">
              <a:extLst>
                <a:ext uri="{FF2B5EF4-FFF2-40B4-BE49-F238E27FC236}">
                  <a16:creationId xmlns:a16="http://schemas.microsoft.com/office/drawing/2014/main" id="{18920AAF-9EB2-44FB-8B94-7E77E9841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884"/>
              <a:ext cx="22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4" name="AutoShape 1792">
              <a:extLst>
                <a:ext uri="{FF2B5EF4-FFF2-40B4-BE49-F238E27FC236}">
                  <a16:creationId xmlns:a16="http://schemas.microsoft.com/office/drawing/2014/main" id="{9F0CF1DB-8A45-4540-9FD3-406336D28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663"/>
              <a:ext cx="725" cy="1361"/>
            </a:xfrm>
            <a:prstGeom prst="roundRect">
              <a:avLst>
                <a:gd name="adj" fmla="val 4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5" name="Rectangle 1793">
              <a:extLst>
                <a:ext uri="{FF2B5EF4-FFF2-40B4-BE49-F238E27FC236}">
                  <a16:creationId xmlns:a16="http://schemas.microsoft.com/office/drawing/2014/main" id="{BC811830-F824-454D-878C-55734A2D7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709"/>
              <a:ext cx="635" cy="127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6" name="Oval 1794">
              <a:extLst>
                <a:ext uri="{FF2B5EF4-FFF2-40B4-BE49-F238E27FC236}">
                  <a16:creationId xmlns:a16="http://schemas.microsoft.com/office/drawing/2014/main" id="{57F02C49-B169-4989-819F-217D50EC3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750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2000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7" name="Oval 1795">
              <a:extLst>
                <a:ext uri="{FF2B5EF4-FFF2-40B4-BE49-F238E27FC236}">
                  <a16:creationId xmlns:a16="http://schemas.microsoft.com/office/drawing/2014/main" id="{268C4257-4763-48B6-BB9B-8E9161117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" y="284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8" name="Rectangle 1796">
              <a:extLst>
                <a:ext uri="{FF2B5EF4-FFF2-40B4-BE49-F238E27FC236}">
                  <a16:creationId xmlns:a16="http://schemas.microsoft.com/office/drawing/2014/main" id="{B3CC6758-A27B-4887-ABDB-F3BC7CDE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251"/>
              <a:ext cx="363" cy="1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09" name="Group 1797">
            <a:extLst>
              <a:ext uri="{FF2B5EF4-FFF2-40B4-BE49-F238E27FC236}">
                <a16:creationId xmlns:a16="http://schemas.microsoft.com/office/drawing/2014/main" id="{043247AF-C945-4EA7-89E2-3B79878B2B71}"/>
              </a:ext>
            </a:extLst>
          </p:cNvPr>
          <p:cNvGrpSpPr>
            <a:grpSpLocks/>
          </p:cNvGrpSpPr>
          <p:nvPr/>
        </p:nvGrpSpPr>
        <p:grpSpPr bwMode="auto">
          <a:xfrm>
            <a:off x="8840788" y="5518150"/>
            <a:ext cx="323850" cy="719138"/>
            <a:chOff x="3665" y="1434"/>
            <a:chExt cx="861" cy="1905"/>
          </a:xfrm>
        </p:grpSpPr>
        <p:sp>
          <p:nvSpPr>
            <p:cNvPr id="15110" name="AutoShape 1798">
              <a:extLst>
                <a:ext uri="{FF2B5EF4-FFF2-40B4-BE49-F238E27FC236}">
                  <a16:creationId xmlns:a16="http://schemas.microsoft.com/office/drawing/2014/main" id="{F8FA8420-8665-4BB2-95BD-DC2E23D07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1434"/>
              <a:ext cx="861" cy="19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1" name="AutoShape 1799">
              <a:extLst>
                <a:ext uri="{FF2B5EF4-FFF2-40B4-BE49-F238E27FC236}">
                  <a16:creationId xmlns:a16="http://schemas.microsoft.com/office/drawing/2014/main" id="{6243B6E4-12AE-4A07-9137-1C25C09FB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2840"/>
              <a:ext cx="589" cy="182"/>
            </a:xfrm>
            <a:prstGeom prst="roundRect">
              <a:avLst>
                <a:gd name="adj" fmla="val 3626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2" name="AutoShape 1800">
              <a:extLst>
                <a:ext uri="{FF2B5EF4-FFF2-40B4-BE49-F238E27FC236}">
                  <a16:creationId xmlns:a16="http://schemas.microsoft.com/office/drawing/2014/main" id="{1CF67833-359D-470D-9B5D-3637F1D2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" y="1464"/>
              <a:ext cx="813" cy="1845"/>
            </a:xfrm>
            <a:prstGeom prst="roundRect">
              <a:avLst>
                <a:gd name="adj" fmla="val 14519"/>
              </a:avLst>
            </a:prstGeom>
            <a:gradFill rotWithShape="1">
              <a:gsLst>
                <a:gs pos="0">
                  <a:schemeClr val="bg2">
                    <a:gamma/>
                    <a:shade val="76078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3" name="AutoShape 1801">
              <a:extLst>
                <a:ext uri="{FF2B5EF4-FFF2-40B4-BE49-F238E27FC236}">
                  <a16:creationId xmlns:a16="http://schemas.microsoft.com/office/drawing/2014/main" id="{37E51CE4-3EF3-4004-BF15-5CB6C8BD1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706"/>
              <a:ext cx="681" cy="1089"/>
            </a:xfrm>
            <a:prstGeom prst="roundRect">
              <a:avLst>
                <a:gd name="adj" fmla="val 7194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7372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4" name="AutoShape 1802">
              <a:extLst>
                <a:ext uri="{FF2B5EF4-FFF2-40B4-BE49-F238E27FC236}">
                  <a16:creationId xmlns:a16="http://schemas.microsoft.com/office/drawing/2014/main" id="{A7DC9AE1-EFFA-42A4-8D80-44DB962B1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5" name="AutoShape 1803">
              <a:extLst>
                <a:ext uri="{FF2B5EF4-FFF2-40B4-BE49-F238E27FC236}">
                  <a16:creationId xmlns:a16="http://schemas.microsoft.com/office/drawing/2014/main" id="{ADF5DE42-514C-474A-9FBD-703B87D05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434"/>
              <a:ext cx="272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6" name="Rectangle 1804">
              <a:extLst>
                <a:ext uri="{FF2B5EF4-FFF2-40B4-BE49-F238E27FC236}">
                  <a16:creationId xmlns:a16="http://schemas.microsoft.com/office/drawing/2014/main" id="{DB86B2D9-671B-4760-B048-16519AF220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46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7" name="Rectangle 1805">
              <a:extLst>
                <a:ext uri="{FF2B5EF4-FFF2-40B4-BE49-F238E27FC236}">
                  <a16:creationId xmlns:a16="http://schemas.microsoft.com/office/drawing/2014/main" id="{61235D84-1030-4B76-BCE2-094515ED6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54" y="1434"/>
              <a:ext cx="91" cy="18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8" name="AutoShape 1806">
              <a:extLst>
                <a:ext uri="{FF2B5EF4-FFF2-40B4-BE49-F238E27FC236}">
                  <a16:creationId xmlns:a16="http://schemas.microsoft.com/office/drawing/2014/main" id="{06920628-65F0-4428-8473-F09D9B4126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050" y="1321"/>
              <a:ext cx="91" cy="317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9" name="AutoShape 1807">
              <a:extLst>
                <a:ext uri="{FF2B5EF4-FFF2-40B4-BE49-F238E27FC236}">
                  <a16:creationId xmlns:a16="http://schemas.microsoft.com/office/drawing/2014/main" id="{AF029468-8022-4090-BB2E-5AFB5ABF54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756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0" name="AutoShape 1808">
              <a:extLst>
                <a:ext uri="{FF2B5EF4-FFF2-40B4-BE49-F238E27FC236}">
                  <a16:creationId xmlns:a16="http://schemas.microsoft.com/office/drawing/2014/main" id="{C8A13FC4-43DD-4839-9CDE-D4B004631F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45" y="1389"/>
              <a:ext cx="90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21" name="Group 1809">
            <a:extLst>
              <a:ext uri="{FF2B5EF4-FFF2-40B4-BE49-F238E27FC236}">
                <a16:creationId xmlns:a16="http://schemas.microsoft.com/office/drawing/2014/main" id="{8AEBC9C1-CFEE-4CF7-A9CF-15CD6CB5B9CB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797425"/>
            <a:ext cx="474662" cy="1441450"/>
            <a:chOff x="2530" y="436"/>
            <a:chExt cx="1089" cy="3312"/>
          </a:xfrm>
        </p:grpSpPr>
        <p:sp>
          <p:nvSpPr>
            <p:cNvPr id="15122" name="Rectangle 1810">
              <a:extLst>
                <a:ext uri="{FF2B5EF4-FFF2-40B4-BE49-F238E27FC236}">
                  <a16:creationId xmlns:a16="http://schemas.microsoft.com/office/drawing/2014/main" id="{932707C9-793D-4C08-85F0-DE807D77D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36"/>
              <a:ext cx="1089" cy="331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3" name="Rectangle 1811">
              <a:extLst>
                <a:ext uri="{FF2B5EF4-FFF2-40B4-BE49-F238E27FC236}">
                  <a16:creationId xmlns:a16="http://schemas.microsoft.com/office/drawing/2014/main" id="{6919221D-6A8D-4999-9A59-6DA94DE06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36"/>
              <a:ext cx="1089" cy="27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588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4" name="Rectangle 1812">
              <a:extLst>
                <a:ext uri="{FF2B5EF4-FFF2-40B4-BE49-F238E27FC236}">
                  <a16:creationId xmlns:a16="http://schemas.microsoft.com/office/drawing/2014/main" id="{7330B0F2-5F09-4CCF-9E0D-D9CA3D7D9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709"/>
              <a:ext cx="998" cy="11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5" name="Rectangle 1813">
              <a:extLst>
                <a:ext uri="{FF2B5EF4-FFF2-40B4-BE49-F238E27FC236}">
                  <a16:creationId xmlns:a16="http://schemas.microsoft.com/office/drawing/2014/main" id="{AFBF653E-19DB-4270-B0B4-9ACAD36ED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54"/>
              <a:ext cx="907" cy="108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6" name="AutoShape 1814">
              <a:extLst>
                <a:ext uri="{FF2B5EF4-FFF2-40B4-BE49-F238E27FC236}">
                  <a16:creationId xmlns:a16="http://schemas.microsoft.com/office/drawing/2014/main" id="{7C32B0A0-6DAB-4073-957A-159A5ADC5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408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7" name="AutoShape 1815">
              <a:extLst>
                <a:ext uri="{FF2B5EF4-FFF2-40B4-BE49-F238E27FC236}">
                  <a16:creationId xmlns:a16="http://schemas.microsoft.com/office/drawing/2014/main" id="{CD9A384B-02B1-4CA2-AB3B-B81A72190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527"/>
              <a:ext cx="227" cy="4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8" name="Oval 1816">
              <a:extLst>
                <a:ext uri="{FF2B5EF4-FFF2-40B4-BE49-F238E27FC236}">
                  <a16:creationId xmlns:a16="http://schemas.microsoft.com/office/drawing/2014/main" id="{0E316B36-8AD6-4E9E-8CA7-48678EF98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069"/>
              <a:ext cx="545" cy="545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9" name="Oval 1817">
              <a:extLst>
                <a:ext uri="{FF2B5EF4-FFF2-40B4-BE49-F238E27FC236}">
                  <a16:creationId xmlns:a16="http://schemas.microsoft.com/office/drawing/2014/main" id="{F3DA8E7A-E0FD-4175-888E-18865768D1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848" y="2114"/>
              <a:ext cx="453" cy="45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0" name="Oval 1818">
              <a:extLst>
                <a:ext uri="{FF2B5EF4-FFF2-40B4-BE49-F238E27FC236}">
                  <a16:creationId xmlns:a16="http://schemas.microsoft.com/office/drawing/2014/main" id="{DC8455DC-6E2F-4C1F-8CF1-D9FA4DA1A8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84" y="2250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1" name="AutoShape 1819">
              <a:extLst>
                <a:ext uri="{FF2B5EF4-FFF2-40B4-BE49-F238E27FC236}">
                  <a16:creationId xmlns:a16="http://schemas.microsoft.com/office/drawing/2014/main" id="{451058B3-B97A-45BF-8E7F-84C48532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114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2" name="AutoShape 1820">
              <a:extLst>
                <a:ext uri="{FF2B5EF4-FFF2-40B4-BE49-F238E27FC236}">
                  <a16:creationId xmlns:a16="http://schemas.microsoft.com/office/drawing/2014/main" id="{4791D4CE-CC93-4189-A256-B7AEA14BF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3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3" name="AutoShape 1821">
              <a:extLst>
                <a:ext uri="{FF2B5EF4-FFF2-40B4-BE49-F238E27FC236}">
                  <a16:creationId xmlns:a16="http://schemas.microsoft.com/office/drawing/2014/main" id="{427C4AF6-C6EF-48CB-A304-2EFDFD1B7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114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4" name="AutoShape 1822">
              <a:extLst>
                <a:ext uri="{FF2B5EF4-FFF2-40B4-BE49-F238E27FC236}">
                  <a16:creationId xmlns:a16="http://schemas.microsoft.com/office/drawing/2014/main" id="{A4739EE9-0774-434A-A6E5-0109AD3D6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5" name="AutoShape 1823">
              <a:extLst>
                <a:ext uri="{FF2B5EF4-FFF2-40B4-BE49-F238E27FC236}">
                  <a16:creationId xmlns:a16="http://schemas.microsoft.com/office/drawing/2014/main" id="{41070FE3-5272-41DC-A8C8-F5CBCC5C3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6" name="AutoShape 1824">
              <a:extLst>
                <a:ext uri="{FF2B5EF4-FFF2-40B4-BE49-F238E27FC236}">
                  <a16:creationId xmlns:a16="http://schemas.microsoft.com/office/drawing/2014/main" id="{2CEB8862-BD18-47E7-AF7A-91837BDF1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7" name="AutoShape 1825">
              <a:extLst>
                <a:ext uri="{FF2B5EF4-FFF2-40B4-BE49-F238E27FC236}">
                  <a16:creationId xmlns:a16="http://schemas.microsoft.com/office/drawing/2014/main" id="{8DC1AAD6-CDC3-462D-BE94-52C93AB96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659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8" name="AutoShape 1826">
              <a:extLst>
                <a:ext uri="{FF2B5EF4-FFF2-40B4-BE49-F238E27FC236}">
                  <a16:creationId xmlns:a16="http://schemas.microsoft.com/office/drawing/2014/main" id="{68A1E72C-0C09-49E7-BBEF-DD25E6DE2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9" name="AutoShape 1827">
              <a:extLst>
                <a:ext uri="{FF2B5EF4-FFF2-40B4-BE49-F238E27FC236}">
                  <a16:creationId xmlns:a16="http://schemas.microsoft.com/office/drawing/2014/main" id="{4504F706-4133-426A-BBAA-C534B9B17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0" name="AutoShape 1828">
              <a:extLst>
                <a:ext uri="{FF2B5EF4-FFF2-40B4-BE49-F238E27FC236}">
                  <a16:creationId xmlns:a16="http://schemas.microsoft.com/office/drawing/2014/main" id="{7063116C-2213-4D83-9685-AC7AF3044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840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1" name="AutoShape 1829">
              <a:extLst>
                <a:ext uri="{FF2B5EF4-FFF2-40B4-BE49-F238E27FC236}">
                  <a16:creationId xmlns:a16="http://schemas.microsoft.com/office/drawing/2014/main" id="{FF6B9646-4945-4504-A740-D6DA562B9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2" name="AutoShape 1830">
              <a:extLst>
                <a:ext uri="{FF2B5EF4-FFF2-40B4-BE49-F238E27FC236}">
                  <a16:creationId xmlns:a16="http://schemas.microsoft.com/office/drawing/2014/main" id="{237E03DD-4AF4-4BB8-AF9F-6822DAD2E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3" name="AutoShape 1831">
              <a:extLst>
                <a:ext uri="{FF2B5EF4-FFF2-40B4-BE49-F238E27FC236}">
                  <a16:creationId xmlns:a16="http://schemas.microsoft.com/office/drawing/2014/main" id="{AAF559D1-7C4F-4321-9069-18A2C259B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022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4" name="AutoShape 1832">
              <a:extLst>
                <a:ext uri="{FF2B5EF4-FFF2-40B4-BE49-F238E27FC236}">
                  <a16:creationId xmlns:a16="http://schemas.microsoft.com/office/drawing/2014/main" id="{E63A3F7F-EFBD-4076-822A-34C59B65D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5" name="AutoShape 1833">
              <a:extLst>
                <a:ext uri="{FF2B5EF4-FFF2-40B4-BE49-F238E27FC236}">
                  <a16:creationId xmlns:a16="http://schemas.microsoft.com/office/drawing/2014/main" id="{A9A60421-3196-4F1E-9D27-B671A5EAB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6" name="AutoShape 1834">
              <a:extLst>
                <a:ext uri="{FF2B5EF4-FFF2-40B4-BE49-F238E27FC236}">
                  <a16:creationId xmlns:a16="http://schemas.microsoft.com/office/drawing/2014/main" id="{0B1DF0ED-D862-4873-9920-469A9A07D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203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7" name="AutoShape 1835">
              <a:extLst>
                <a:ext uri="{FF2B5EF4-FFF2-40B4-BE49-F238E27FC236}">
                  <a16:creationId xmlns:a16="http://schemas.microsoft.com/office/drawing/2014/main" id="{88BD565E-F919-4BC3-9E48-072708ADD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8" name="AutoShape 1836">
              <a:extLst>
                <a:ext uri="{FF2B5EF4-FFF2-40B4-BE49-F238E27FC236}">
                  <a16:creationId xmlns:a16="http://schemas.microsoft.com/office/drawing/2014/main" id="{D73DB49E-877F-49CC-8190-1E7501C17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9" name="AutoShape 1837">
              <a:extLst>
                <a:ext uri="{FF2B5EF4-FFF2-40B4-BE49-F238E27FC236}">
                  <a16:creationId xmlns:a16="http://schemas.microsoft.com/office/drawing/2014/main" id="{1BCE1F39-A0A1-42C2-80EE-6E136EFBF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385"/>
              <a:ext cx="181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50" name="Group 1838">
            <a:extLst>
              <a:ext uri="{FF2B5EF4-FFF2-40B4-BE49-F238E27FC236}">
                <a16:creationId xmlns:a16="http://schemas.microsoft.com/office/drawing/2014/main" id="{C77493A2-7573-4CAC-83EF-3BB2C55F0BF7}"/>
              </a:ext>
            </a:extLst>
          </p:cNvPr>
          <p:cNvGrpSpPr>
            <a:grpSpLocks/>
          </p:cNvGrpSpPr>
          <p:nvPr/>
        </p:nvGrpSpPr>
        <p:grpSpPr bwMode="auto">
          <a:xfrm>
            <a:off x="847725" y="4797425"/>
            <a:ext cx="474663" cy="1441450"/>
            <a:chOff x="2304" y="527"/>
            <a:chExt cx="1105" cy="3357"/>
          </a:xfrm>
        </p:grpSpPr>
        <p:sp>
          <p:nvSpPr>
            <p:cNvPr id="15151" name="Rectangle 1839">
              <a:extLst>
                <a:ext uri="{FF2B5EF4-FFF2-40B4-BE49-F238E27FC236}">
                  <a16:creationId xmlns:a16="http://schemas.microsoft.com/office/drawing/2014/main" id="{044DAD34-77A5-4561-806B-3AAAFA0F8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527"/>
              <a:ext cx="1105" cy="335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2" name="Rectangle 1840">
              <a:extLst>
                <a:ext uri="{FF2B5EF4-FFF2-40B4-BE49-F238E27FC236}">
                  <a16:creationId xmlns:a16="http://schemas.microsoft.com/office/drawing/2014/main" id="{B1C969B4-78DC-43C8-9BD0-32879260C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527"/>
              <a:ext cx="1105" cy="27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85882"/>
                    <a:invGamma/>
                  </a:srgbClr>
                </a:gs>
                <a:gs pos="100000">
                  <a:srgbClr val="FFCC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3" name="Rectangle 1841">
              <a:extLst>
                <a:ext uri="{FF2B5EF4-FFF2-40B4-BE49-F238E27FC236}">
                  <a16:creationId xmlns:a16="http://schemas.microsoft.com/office/drawing/2014/main" id="{FE8B00C9-BB54-4E0B-9CD5-918BD83EB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804"/>
              <a:ext cx="1012" cy="11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4" name="Rectangle 1842">
              <a:extLst>
                <a:ext uri="{FF2B5EF4-FFF2-40B4-BE49-F238E27FC236}">
                  <a16:creationId xmlns:a16="http://schemas.microsoft.com/office/drawing/2014/main" id="{05CA0DA7-357A-4473-ACFA-0C420E828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849"/>
              <a:ext cx="921" cy="110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5" name="AutoShape 1843">
              <a:extLst>
                <a:ext uri="{FF2B5EF4-FFF2-40B4-BE49-F238E27FC236}">
                  <a16:creationId xmlns:a16="http://schemas.microsoft.com/office/drawing/2014/main" id="{AC7E5338-B3A4-431E-A0E7-07CA39367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7" y="619"/>
              <a:ext cx="414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6" name="AutoShape 1844">
              <a:extLst>
                <a:ext uri="{FF2B5EF4-FFF2-40B4-BE49-F238E27FC236}">
                  <a16:creationId xmlns:a16="http://schemas.microsoft.com/office/drawing/2014/main" id="{D227D811-69D4-4111-8567-84F42A325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9" y="619"/>
              <a:ext cx="230" cy="4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7" name="Oval 1845">
              <a:extLst>
                <a:ext uri="{FF2B5EF4-FFF2-40B4-BE49-F238E27FC236}">
                  <a16:creationId xmlns:a16="http://schemas.microsoft.com/office/drawing/2014/main" id="{DF8EFC47-130D-45A3-B6EE-9DB363A94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0" y="2182"/>
              <a:ext cx="553" cy="553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8" name="Oval 1846">
              <a:extLst>
                <a:ext uri="{FF2B5EF4-FFF2-40B4-BE49-F238E27FC236}">
                  <a16:creationId xmlns:a16="http://schemas.microsoft.com/office/drawing/2014/main" id="{BA65F0C7-0FAE-4169-BB83-BE2257C383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27" y="2228"/>
              <a:ext cx="459" cy="459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9" name="Oval 1847">
              <a:extLst>
                <a:ext uri="{FF2B5EF4-FFF2-40B4-BE49-F238E27FC236}">
                  <a16:creationId xmlns:a16="http://schemas.microsoft.com/office/drawing/2014/main" id="{328BC41E-5A9F-45A5-B4D9-62CB70CA8C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65" y="2366"/>
              <a:ext cx="183" cy="183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0" name="AutoShape 1848">
              <a:extLst>
                <a:ext uri="{FF2B5EF4-FFF2-40B4-BE49-F238E27FC236}">
                  <a16:creationId xmlns:a16="http://schemas.microsoft.com/office/drawing/2014/main" id="{E7009DE7-9D75-4C7D-954F-B03BC4FD0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22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1" name="AutoShape 1849">
              <a:extLst>
                <a:ext uri="{FF2B5EF4-FFF2-40B4-BE49-F238E27FC236}">
                  <a16:creationId xmlns:a16="http://schemas.microsoft.com/office/drawing/2014/main" id="{D305A832-C9A8-4945-89B3-D710240E7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55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2" name="AutoShape 1850">
              <a:extLst>
                <a:ext uri="{FF2B5EF4-FFF2-40B4-BE49-F238E27FC236}">
                  <a16:creationId xmlns:a16="http://schemas.microsoft.com/office/drawing/2014/main" id="{78513A06-EEF7-4280-A1D7-1BA2D8013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22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3" name="AutoShape 1851">
              <a:extLst>
                <a:ext uri="{FF2B5EF4-FFF2-40B4-BE49-F238E27FC236}">
                  <a16:creationId xmlns:a16="http://schemas.microsoft.com/office/drawing/2014/main" id="{CC9809B3-5EA3-4978-89A9-339770C56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55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4" name="AutoShape 1852">
              <a:extLst>
                <a:ext uri="{FF2B5EF4-FFF2-40B4-BE49-F238E27FC236}">
                  <a16:creationId xmlns:a16="http://schemas.microsoft.com/office/drawing/2014/main" id="{D97FE29F-6569-44C8-9A87-A27651297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78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5" name="AutoShape 1853">
              <a:extLst>
                <a:ext uri="{FF2B5EF4-FFF2-40B4-BE49-F238E27FC236}">
                  <a16:creationId xmlns:a16="http://schemas.microsoft.com/office/drawing/2014/main" id="{DCBC2AD7-D92B-4F77-A3BB-BBF261939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2780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6" name="AutoShape 1854">
              <a:extLst>
                <a:ext uri="{FF2B5EF4-FFF2-40B4-BE49-F238E27FC236}">
                  <a16:creationId xmlns:a16="http://schemas.microsoft.com/office/drawing/2014/main" id="{AB3A7790-E9FE-41E1-A57C-84FF28AEB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780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7" name="AutoShape 1855">
              <a:extLst>
                <a:ext uri="{FF2B5EF4-FFF2-40B4-BE49-F238E27FC236}">
                  <a16:creationId xmlns:a16="http://schemas.microsoft.com/office/drawing/2014/main" id="{C671B0B9-0A37-426D-B4F2-619DA7F40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2964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8" name="AutoShape 1856">
              <a:extLst>
                <a:ext uri="{FF2B5EF4-FFF2-40B4-BE49-F238E27FC236}">
                  <a16:creationId xmlns:a16="http://schemas.microsoft.com/office/drawing/2014/main" id="{4F0B9DAF-741B-4C60-B9BD-34C4E926A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2964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9" name="AutoShape 1857">
              <a:extLst>
                <a:ext uri="{FF2B5EF4-FFF2-40B4-BE49-F238E27FC236}">
                  <a16:creationId xmlns:a16="http://schemas.microsoft.com/office/drawing/2014/main" id="{02F58F65-32A4-4138-A6CB-29130755A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2964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0" name="AutoShape 1858">
              <a:extLst>
                <a:ext uri="{FF2B5EF4-FFF2-40B4-BE49-F238E27FC236}">
                  <a16:creationId xmlns:a16="http://schemas.microsoft.com/office/drawing/2014/main" id="{142E50D8-BB59-4476-9E1C-F69B56A9D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14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1" name="AutoShape 1859">
              <a:extLst>
                <a:ext uri="{FF2B5EF4-FFF2-40B4-BE49-F238E27FC236}">
                  <a16:creationId xmlns:a16="http://schemas.microsoft.com/office/drawing/2014/main" id="{4907045B-4ADC-4EA5-A153-D9AA7492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148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2" name="AutoShape 1860">
              <a:extLst>
                <a:ext uri="{FF2B5EF4-FFF2-40B4-BE49-F238E27FC236}">
                  <a16:creationId xmlns:a16="http://schemas.microsoft.com/office/drawing/2014/main" id="{10BB6B32-9C1B-4ADA-90A8-267BF45DC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148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3" name="AutoShape 1861">
              <a:extLst>
                <a:ext uri="{FF2B5EF4-FFF2-40B4-BE49-F238E27FC236}">
                  <a16:creationId xmlns:a16="http://schemas.microsoft.com/office/drawing/2014/main" id="{2D6F489D-EB01-4E65-89C6-E91EF8AA9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332"/>
              <a:ext cx="184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4" name="AutoShape 1862">
              <a:extLst>
                <a:ext uri="{FF2B5EF4-FFF2-40B4-BE49-F238E27FC236}">
                  <a16:creationId xmlns:a16="http://schemas.microsoft.com/office/drawing/2014/main" id="{C716C686-E0DA-487C-82BF-B044EAC2C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332"/>
              <a:ext cx="183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5" name="AutoShape 1863">
              <a:extLst>
                <a:ext uri="{FF2B5EF4-FFF2-40B4-BE49-F238E27FC236}">
                  <a16:creationId xmlns:a16="http://schemas.microsoft.com/office/drawing/2014/main" id="{58A2341B-FC6F-49B4-BD7D-0D921B9CE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332"/>
              <a:ext cx="184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6" name="AutoShape 1864">
              <a:extLst>
                <a:ext uri="{FF2B5EF4-FFF2-40B4-BE49-F238E27FC236}">
                  <a16:creationId xmlns:a16="http://schemas.microsoft.com/office/drawing/2014/main" id="{7BE8E0DC-B388-42C0-ADC4-83D750927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6" y="3516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7" name="AutoShape 1865">
              <a:extLst>
                <a:ext uri="{FF2B5EF4-FFF2-40B4-BE49-F238E27FC236}">
                  <a16:creationId xmlns:a16="http://schemas.microsoft.com/office/drawing/2014/main" id="{C50146F4-7B48-435E-B057-11DFB8322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516"/>
              <a:ext cx="183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8" name="AutoShape 1866">
              <a:extLst>
                <a:ext uri="{FF2B5EF4-FFF2-40B4-BE49-F238E27FC236}">
                  <a16:creationId xmlns:a16="http://schemas.microsoft.com/office/drawing/2014/main" id="{35BCCF04-E1EF-48A1-8DB2-EB2BBC61F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516"/>
              <a:ext cx="184" cy="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08" name="Group 1896">
            <a:extLst>
              <a:ext uri="{FF2B5EF4-FFF2-40B4-BE49-F238E27FC236}">
                <a16:creationId xmlns:a16="http://schemas.microsoft.com/office/drawing/2014/main" id="{9802B4AF-74DA-4B28-9C9B-C5F3571E4240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797425"/>
            <a:ext cx="474662" cy="1441450"/>
            <a:chOff x="5343" y="3022"/>
            <a:chExt cx="299" cy="908"/>
          </a:xfrm>
        </p:grpSpPr>
        <p:sp>
          <p:nvSpPr>
            <p:cNvPr id="15180" name="Rectangle 1868">
              <a:extLst>
                <a:ext uri="{FF2B5EF4-FFF2-40B4-BE49-F238E27FC236}">
                  <a16:creationId xmlns:a16="http://schemas.microsoft.com/office/drawing/2014/main" id="{4EFC073B-33EA-462B-93BF-38E84878F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022"/>
              <a:ext cx="299" cy="90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1" name="Rectangle 1869">
              <a:extLst>
                <a:ext uri="{FF2B5EF4-FFF2-40B4-BE49-F238E27FC236}">
                  <a16:creationId xmlns:a16="http://schemas.microsoft.com/office/drawing/2014/main" id="{E8E3D148-7190-4762-98BE-20D20E748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022"/>
              <a:ext cx="299" cy="7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588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2" name="Rectangle 1870">
              <a:extLst>
                <a:ext uri="{FF2B5EF4-FFF2-40B4-BE49-F238E27FC236}">
                  <a16:creationId xmlns:a16="http://schemas.microsoft.com/office/drawing/2014/main" id="{E746B68A-01B4-42DD-8210-67A2E03C8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6" y="3097"/>
              <a:ext cx="274" cy="3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3" name="Rectangle 1871">
              <a:extLst>
                <a:ext uri="{FF2B5EF4-FFF2-40B4-BE49-F238E27FC236}">
                  <a16:creationId xmlns:a16="http://schemas.microsoft.com/office/drawing/2014/main" id="{5EE8BFB0-83C8-4445-9F44-D0FC9D6E2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109"/>
              <a:ext cx="249" cy="29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4" name="AutoShape 1872">
              <a:extLst>
                <a:ext uri="{FF2B5EF4-FFF2-40B4-BE49-F238E27FC236}">
                  <a16:creationId xmlns:a16="http://schemas.microsoft.com/office/drawing/2014/main" id="{783975B2-C71F-42B5-930E-44C5EC24F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" y="3047"/>
              <a:ext cx="112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5" name="AutoShape 1873">
              <a:extLst>
                <a:ext uri="{FF2B5EF4-FFF2-40B4-BE49-F238E27FC236}">
                  <a16:creationId xmlns:a16="http://schemas.microsoft.com/office/drawing/2014/main" id="{DA040C46-964E-4D9D-9411-6DDC1F8C5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" y="3047"/>
              <a:ext cx="63" cy="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6" name="Oval 1874">
              <a:extLst>
                <a:ext uri="{FF2B5EF4-FFF2-40B4-BE49-F238E27FC236}">
                  <a16:creationId xmlns:a16="http://schemas.microsoft.com/office/drawing/2014/main" id="{23AAC5AF-E247-4EC4-BB10-6B6E10783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8" y="3470"/>
              <a:ext cx="149" cy="14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7" name="Oval 1875">
              <a:extLst>
                <a:ext uri="{FF2B5EF4-FFF2-40B4-BE49-F238E27FC236}">
                  <a16:creationId xmlns:a16="http://schemas.microsoft.com/office/drawing/2014/main" id="{09D1197F-926E-4CC3-91F7-8FB7945F0E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430" y="3482"/>
              <a:ext cx="125" cy="12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8" name="Oval 1876">
              <a:extLst>
                <a:ext uri="{FF2B5EF4-FFF2-40B4-BE49-F238E27FC236}">
                  <a16:creationId xmlns:a16="http://schemas.microsoft.com/office/drawing/2014/main" id="{18656AC8-EFE8-428C-AF4C-180C25E6C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68" y="3519"/>
              <a:ext cx="49" cy="5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9" name="AutoShape 1877">
              <a:extLst>
                <a:ext uri="{FF2B5EF4-FFF2-40B4-BE49-F238E27FC236}">
                  <a16:creationId xmlns:a16="http://schemas.microsoft.com/office/drawing/2014/main" id="{F78400A8-7DE8-4B47-8D7D-D1BDD1CE4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482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0" name="AutoShape 1878">
              <a:extLst>
                <a:ext uri="{FF2B5EF4-FFF2-40B4-BE49-F238E27FC236}">
                  <a16:creationId xmlns:a16="http://schemas.microsoft.com/office/drawing/2014/main" id="{AAD4138E-3A95-4644-9295-485AFC0AC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569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1" name="AutoShape 1879">
              <a:extLst>
                <a:ext uri="{FF2B5EF4-FFF2-40B4-BE49-F238E27FC236}">
                  <a16:creationId xmlns:a16="http://schemas.microsoft.com/office/drawing/2014/main" id="{3E7D94BD-28FB-4EDD-B3E8-0CAC102FD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482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2" name="AutoShape 1880">
              <a:extLst>
                <a:ext uri="{FF2B5EF4-FFF2-40B4-BE49-F238E27FC236}">
                  <a16:creationId xmlns:a16="http://schemas.microsoft.com/office/drawing/2014/main" id="{D307DE9E-6256-4BC0-8FD5-43B75A04D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569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3" name="AutoShape 1881">
              <a:extLst>
                <a:ext uri="{FF2B5EF4-FFF2-40B4-BE49-F238E27FC236}">
                  <a16:creationId xmlns:a16="http://schemas.microsoft.com/office/drawing/2014/main" id="{3950DAC7-6D38-4388-AC93-708005216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631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4" name="AutoShape 1882">
              <a:extLst>
                <a:ext uri="{FF2B5EF4-FFF2-40B4-BE49-F238E27FC236}">
                  <a16:creationId xmlns:a16="http://schemas.microsoft.com/office/drawing/2014/main" id="{CB71C0CF-119A-462F-8769-EA444AB51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631"/>
              <a:ext cx="49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5" name="AutoShape 1883">
              <a:extLst>
                <a:ext uri="{FF2B5EF4-FFF2-40B4-BE49-F238E27FC236}">
                  <a16:creationId xmlns:a16="http://schemas.microsoft.com/office/drawing/2014/main" id="{F6B2CC3F-D52D-4F1A-8C40-849CE630A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631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6" name="AutoShape 1884">
              <a:extLst>
                <a:ext uri="{FF2B5EF4-FFF2-40B4-BE49-F238E27FC236}">
                  <a16:creationId xmlns:a16="http://schemas.microsoft.com/office/drawing/2014/main" id="{BF9073D6-2385-4B28-AFE9-53EA353A6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6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7" name="AutoShape 1885">
              <a:extLst>
                <a:ext uri="{FF2B5EF4-FFF2-40B4-BE49-F238E27FC236}">
                  <a16:creationId xmlns:a16="http://schemas.microsoft.com/office/drawing/2014/main" id="{22244F0F-CB36-44C7-ADC2-345EC2E26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68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8" name="AutoShape 1886">
              <a:extLst>
                <a:ext uri="{FF2B5EF4-FFF2-40B4-BE49-F238E27FC236}">
                  <a16:creationId xmlns:a16="http://schemas.microsoft.com/office/drawing/2014/main" id="{02FE376D-D984-4045-B5C4-3A5C83838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6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9" name="AutoShape 1887">
              <a:extLst>
                <a:ext uri="{FF2B5EF4-FFF2-40B4-BE49-F238E27FC236}">
                  <a16:creationId xmlns:a16="http://schemas.microsoft.com/office/drawing/2014/main" id="{4D173104-FC64-4446-B876-A0884164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73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0" name="AutoShape 1888">
              <a:extLst>
                <a:ext uri="{FF2B5EF4-FFF2-40B4-BE49-F238E27FC236}">
                  <a16:creationId xmlns:a16="http://schemas.microsoft.com/office/drawing/2014/main" id="{9835B390-527B-47D6-AE7F-AC7CA921F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73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1" name="AutoShape 1889">
              <a:extLst>
                <a:ext uri="{FF2B5EF4-FFF2-40B4-BE49-F238E27FC236}">
                  <a16:creationId xmlns:a16="http://schemas.microsoft.com/office/drawing/2014/main" id="{E5394CBA-AED1-4022-9491-9B82756BC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73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2" name="AutoShape 1890">
              <a:extLst>
                <a:ext uri="{FF2B5EF4-FFF2-40B4-BE49-F238E27FC236}">
                  <a16:creationId xmlns:a16="http://schemas.microsoft.com/office/drawing/2014/main" id="{EE8BFF47-8871-45A5-9678-C920AAB6C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7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3" name="AutoShape 1891">
              <a:extLst>
                <a:ext uri="{FF2B5EF4-FFF2-40B4-BE49-F238E27FC236}">
                  <a16:creationId xmlns:a16="http://schemas.microsoft.com/office/drawing/2014/main" id="{5F386634-92A4-4E48-9072-5CB6948A1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781"/>
              <a:ext cx="49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4" name="AutoShape 1892">
              <a:extLst>
                <a:ext uri="{FF2B5EF4-FFF2-40B4-BE49-F238E27FC236}">
                  <a16:creationId xmlns:a16="http://schemas.microsoft.com/office/drawing/2014/main" id="{A37B5048-C40E-4946-A07B-961BEAAA5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781"/>
              <a:ext cx="50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5" name="AutoShape 1893">
              <a:extLst>
                <a:ext uri="{FF2B5EF4-FFF2-40B4-BE49-F238E27FC236}">
                  <a16:creationId xmlns:a16="http://schemas.microsoft.com/office/drawing/2014/main" id="{9B269725-300E-475E-ABD8-15A719A84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" y="3830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6" name="AutoShape 1894">
              <a:extLst>
                <a:ext uri="{FF2B5EF4-FFF2-40B4-BE49-F238E27FC236}">
                  <a16:creationId xmlns:a16="http://schemas.microsoft.com/office/drawing/2014/main" id="{794353CB-63A3-4B08-859D-8C3C3A1AD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3830"/>
              <a:ext cx="49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7" name="AutoShape 1895">
              <a:extLst>
                <a:ext uri="{FF2B5EF4-FFF2-40B4-BE49-F238E27FC236}">
                  <a16:creationId xmlns:a16="http://schemas.microsoft.com/office/drawing/2014/main" id="{7E2ADD65-BA00-45CD-B3F2-8B85E9EC4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" y="3830"/>
              <a:ext cx="50" cy="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09" name="Group 1897">
            <a:extLst>
              <a:ext uri="{FF2B5EF4-FFF2-40B4-BE49-F238E27FC236}">
                <a16:creationId xmlns:a16="http://schemas.microsoft.com/office/drawing/2014/main" id="{C59A210E-02C2-42E4-8534-46D590E438A8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908050"/>
            <a:ext cx="350837" cy="1439863"/>
            <a:chOff x="807" y="73"/>
            <a:chExt cx="1103" cy="4521"/>
          </a:xfrm>
        </p:grpSpPr>
        <p:sp>
          <p:nvSpPr>
            <p:cNvPr id="15210" name="Rectangle 1898">
              <a:extLst>
                <a:ext uri="{FF2B5EF4-FFF2-40B4-BE49-F238E27FC236}">
                  <a16:creationId xmlns:a16="http://schemas.microsoft.com/office/drawing/2014/main" id="{868EFE59-37D8-4A72-AE3F-78C1AB3E03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5" y="2131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1" name="AutoShape 1899">
              <a:extLst>
                <a:ext uri="{FF2B5EF4-FFF2-40B4-BE49-F238E27FC236}">
                  <a16:creationId xmlns:a16="http://schemas.microsoft.com/office/drawing/2014/main" id="{DC105A3B-105B-48D8-AA0C-87F9D6279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5"/>
              <a:ext cx="1102" cy="2389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CC0066"/>
                </a:gs>
                <a:gs pos="5000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2" name="AutoShape 1900">
              <a:extLst>
                <a:ext uri="{FF2B5EF4-FFF2-40B4-BE49-F238E27FC236}">
                  <a16:creationId xmlns:a16="http://schemas.microsoft.com/office/drawing/2014/main" id="{D338466F-C904-4417-8479-37969032A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5"/>
              <a:ext cx="1088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3" name="AutoShape 1901">
              <a:extLst>
                <a:ext uri="{FF2B5EF4-FFF2-40B4-BE49-F238E27FC236}">
                  <a16:creationId xmlns:a16="http://schemas.microsoft.com/office/drawing/2014/main" id="{2BF2EE36-086B-4B8D-B0FA-E457CBD1B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73"/>
              <a:ext cx="1102" cy="2103"/>
            </a:xfrm>
            <a:prstGeom prst="roundRect">
              <a:avLst>
                <a:gd name="adj" fmla="val 3269"/>
              </a:avLst>
            </a:prstGeom>
            <a:gradFill rotWithShape="1">
              <a:gsLst>
                <a:gs pos="0">
                  <a:srgbClr val="CC0066"/>
                </a:gs>
                <a:gs pos="5000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4" name="Rectangle 1902">
              <a:extLst>
                <a:ext uri="{FF2B5EF4-FFF2-40B4-BE49-F238E27FC236}">
                  <a16:creationId xmlns:a16="http://schemas.microsoft.com/office/drawing/2014/main" id="{C61A0DAA-38DA-4626-B2E6-1AB7522EC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09"/>
              <a:ext cx="998" cy="132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66667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Rectangle 1903">
              <a:extLst>
                <a:ext uri="{FF2B5EF4-FFF2-40B4-BE49-F238E27FC236}">
                  <a16:creationId xmlns:a16="http://schemas.microsoft.com/office/drawing/2014/main" id="{B8AF9CF5-453A-4BE1-A1AC-92ED846F8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2209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6" name="Rectangle 1904">
              <a:extLst>
                <a:ext uri="{FF2B5EF4-FFF2-40B4-BE49-F238E27FC236}">
                  <a16:creationId xmlns:a16="http://schemas.microsoft.com/office/drawing/2014/main" id="{18EEAD13-E20B-4A85-BF60-B9D8B6B1F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" y="406"/>
              <a:ext cx="986" cy="16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7" name="AutoShape 1905">
              <a:extLst>
                <a:ext uri="{FF2B5EF4-FFF2-40B4-BE49-F238E27FC236}">
                  <a16:creationId xmlns:a16="http://schemas.microsoft.com/office/drawing/2014/main" id="{C9EBC2A9-2852-4F66-9281-67C4545EB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174"/>
              <a:ext cx="406" cy="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8" name="Oval 1906">
              <a:extLst>
                <a:ext uri="{FF2B5EF4-FFF2-40B4-BE49-F238E27FC236}">
                  <a16:creationId xmlns:a16="http://schemas.microsoft.com/office/drawing/2014/main" id="{6EE8E90B-F71F-4E0E-A35C-5789ACA7C5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6" y="2734"/>
              <a:ext cx="524" cy="52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9" name="Oval 1907">
              <a:extLst>
                <a:ext uri="{FF2B5EF4-FFF2-40B4-BE49-F238E27FC236}">
                  <a16:creationId xmlns:a16="http://schemas.microsoft.com/office/drawing/2014/main" id="{50F1321E-F20D-45C5-84EC-216D7724B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2791"/>
              <a:ext cx="406" cy="407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0" name="Oval 1908">
              <a:extLst>
                <a:ext uri="{FF2B5EF4-FFF2-40B4-BE49-F238E27FC236}">
                  <a16:creationId xmlns:a16="http://schemas.microsoft.com/office/drawing/2014/main" id="{6C35EFF3-F547-4D4D-A14C-40999E0A1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2734"/>
              <a:ext cx="174" cy="17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1" name="Oval 1909">
              <a:extLst>
                <a:ext uri="{FF2B5EF4-FFF2-40B4-BE49-F238E27FC236}">
                  <a16:creationId xmlns:a16="http://schemas.microsoft.com/office/drawing/2014/main" id="{5DC10BE5-5289-466C-BCE5-6CA721591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0" y="2734"/>
              <a:ext cx="174" cy="174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2" name="Oval 1910">
              <a:extLst>
                <a:ext uri="{FF2B5EF4-FFF2-40B4-BE49-F238E27FC236}">
                  <a16:creationId xmlns:a16="http://schemas.microsoft.com/office/drawing/2014/main" id="{BC58F262-1025-44D9-8397-C47418B00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023"/>
              <a:ext cx="174" cy="175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3" name="Oval 1911">
              <a:extLst>
                <a:ext uri="{FF2B5EF4-FFF2-40B4-BE49-F238E27FC236}">
                  <a16:creationId xmlns:a16="http://schemas.microsoft.com/office/drawing/2014/main" id="{6160521D-82E4-4FB0-BA4C-00849ACDB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0" y="3023"/>
              <a:ext cx="174" cy="175"/>
            </a:xfrm>
            <a:prstGeom prst="ellipse">
              <a:avLst/>
            </a:prstGeom>
            <a:gradFill rotWithShape="1">
              <a:gsLst>
                <a:gs pos="0">
                  <a:srgbClr val="CC0066">
                    <a:gamma/>
                    <a:tint val="7372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24" name="Group 1912">
              <a:extLst>
                <a:ext uri="{FF2B5EF4-FFF2-40B4-BE49-F238E27FC236}">
                  <a16:creationId xmlns:a16="http://schemas.microsoft.com/office/drawing/2014/main" id="{F59462E0-452B-48B3-B3F3-A3F8E28226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2" y="3314"/>
              <a:ext cx="870" cy="815"/>
              <a:chOff x="2349" y="2840"/>
              <a:chExt cx="634" cy="862"/>
            </a:xfrm>
          </p:grpSpPr>
          <p:sp>
            <p:nvSpPr>
              <p:cNvPr id="15225" name="AutoShape 1913">
                <a:extLst>
                  <a:ext uri="{FF2B5EF4-FFF2-40B4-BE49-F238E27FC236}">
                    <a16:creationId xmlns:a16="http://schemas.microsoft.com/office/drawing/2014/main" id="{8D3B9DF1-EB06-4DE5-8143-E5BD3872C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6" name="AutoShape 1914">
                <a:extLst>
                  <a:ext uri="{FF2B5EF4-FFF2-40B4-BE49-F238E27FC236}">
                    <a16:creationId xmlns:a16="http://schemas.microsoft.com/office/drawing/2014/main" id="{3DB7143E-80C4-45BF-9858-8C850B211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7" name="AutoShape 1915">
                <a:extLst>
                  <a:ext uri="{FF2B5EF4-FFF2-40B4-BE49-F238E27FC236}">
                    <a16:creationId xmlns:a16="http://schemas.microsoft.com/office/drawing/2014/main" id="{44EE56E9-529C-40AB-A32E-8F266AD0C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8" name="AutoShape 1916">
                <a:extLst>
                  <a:ext uri="{FF2B5EF4-FFF2-40B4-BE49-F238E27FC236}">
                    <a16:creationId xmlns:a16="http://schemas.microsoft.com/office/drawing/2014/main" id="{F18DABE6-BBAE-4A2C-B884-BFDEE5A0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29" name="AutoShape 1917">
                <a:extLst>
                  <a:ext uri="{FF2B5EF4-FFF2-40B4-BE49-F238E27FC236}">
                    <a16:creationId xmlns:a16="http://schemas.microsoft.com/office/drawing/2014/main" id="{6C7ACAA7-5016-4970-A18C-23018312D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0" name="AutoShape 1918">
                <a:extLst>
                  <a:ext uri="{FF2B5EF4-FFF2-40B4-BE49-F238E27FC236}">
                    <a16:creationId xmlns:a16="http://schemas.microsoft.com/office/drawing/2014/main" id="{804D47E9-3B7C-40B1-A7C1-CED51E91C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1" name="AutoShape 1919">
                <a:extLst>
                  <a:ext uri="{FF2B5EF4-FFF2-40B4-BE49-F238E27FC236}">
                    <a16:creationId xmlns:a16="http://schemas.microsoft.com/office/drawing/2014/main" id="{001516CF-30B8-46E4-A364-FA8531D70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2" name="AutoShape 1920">
                <a:extLst>
                  <a:ext uri="{FF2B5EF4-FFF2-40B4-BE49-F238E27FC236}">
                    <a16:creationId xmlns:a16="http://schemas.microsoft.com/office/drawing/2014/main" id="{1B768089-544B-495E-ABE8-DF5807854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3" name="AutoShape 1921">
                <a:extLst>
                  <a:ext uri="{FF2B5EF4-FFF2-40B4-BE49-F238E27FC236}">
                    <a16:creationId xmlns:a16="http://schemas.microsoft.com/office/drawing/2014/main" id="{2DCCA41A-FBFF-4C79-A8C4-06DE1B5CE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4" name="AutoShape 1922">
                <a:extLst>
                  <a:ext uri="{FF2B5EF4-FFF2-40B4-BE49-F238E27FC236}">
                    <a16:creationId xmlns:a16="http://schemas.microsoft.com/office/drawing/2014/main" id="{94E05C3C-51D6-473F-88B5-0A84A372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5" name="AutoShape 1923">
                <a:extLst>
                  <a:ext uri="{FF2B5EF4-FFF2-40B4-BE49-F238E27FC236}">
                    <a16:creationId xmlns:a16="http://schemas.microsoft.com/office/drawing/2014/main" id="{4E69C4B1-BECA-4709-87F1-1819E6A21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6" name="AutoShape 1924">
                <a:extLst>
                  <a:ext uri="{FF2B5EF4-FFF2-40B4-BE49-F238E27FC236}">
                    <a16:creationId xmlns:a16="http://schemas.microsoft.com/office/drawing/2014/main" id="{44343F0C-0C11-420A-B914-0E96289E5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7" name="AutoShape 1925">
                <a:extLst>
                  <a:ext uri="{FF2B5EF4-FFF2-40B4-BE49-F238E27FC236}">
                    <a16:creationId xmlns:a16="http://schemas.microsoft.com/office/drawing/2014/main" id="{FD86F732-AA6E-4FCF-B5BE-2D3D9B392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8" name="AutoShape 1926">
                <a:extLst>
                  <a:ext uri="{FF2B5EF4-FFF2-40B4-BE49-F238E27FC236}">
                    <a16:creationId xmlns:a16="http://schemas.microsoft.com/office/drawing/2014/main" id="{953AC3AB-8E66-47EA-B9CE-1771913FB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39" name="AutoShape 1927">
                <a:extLst>
                  <a:ext uri="{FF2B5EF4-FFF2-40B4-BE49-F238E27FC236}">
                    <a16:creationId xmlns:a16="http://schemas.microsoft.com/office/drawing/2014/main" id="{B00CC398-658A-40E3-A093-672992491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66">
                      <a:gamma/>
                      <a:tint val="72941"/>
                      <a:invGamma/>
                    </a:srgbClr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40" name="Rectangle 1928">
              <a:extLst>
                <a:ext uri="{FF2B5EF4-FFF2-40B4-BE49-F238E27FC236}">
                  <a16:creationId xmlns:a16="http://schemas.microsoft.com/office/drawing/2014/main" id="{DF0A550E-6BAB-40CF-B121-74A06C4A2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09"/>
              <a:ext cx="1103" cy="59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1" name="Oval 1929">
              <a:extLst>
                <a:ext uri="{FF2B5EF4-FFF2-40B4-BE49-F238E27FC236}">
                  <a16:creationId xmlns:a16="http://schemas.microsoft.com/office/drawing/2014/main" id="{5BC13D24-EE4F-4492-9C90-E8048CDC0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2795"/>
              <a:ext cx="406" cy="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2" name="AutoShape 1930">
              <a:extLst>
                <a:ext uri="{FF2B5EF4-FFF2-40B4-BE49-F238E27FC236}">
                  <a16:creationId xmlns:a16="http://schemas.microsoft.com/office/drawing/2014/main" id="{F1C0343A-C9CC-40DF-8F06-33AA03010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568"/>
              <a:ext cx="998" cy="1860"/>
            </a:xfrm>
            <a:prstGeom prst="roundRect">
              <a:avLst>
                <a:gd name="adj" fmla="val 6912"/>
              </a:avLst>
            </a:prstGeom>
            <a:noFill/>
            <a:ln w="3175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3" name="Rectangle 1931">
              <a:extLst>
                <a:ext uri="{FF2B5EF4-FFF2-40B4-BE49-F238E27FC236}">
                  <a16:creationId xmlns:a16="http://schemas.microsoft.com/office/drawing/2014/main" id="{E38A15FF-EF62-4647-BFA1-4EE7BD541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478"/>
              <a:ext cx="227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4" name="Rectangle 1932">
              <a:extLst>
                <a:ext uri="{FF2B5EF4-FFF2-40B4-BE49-F238E27FC236}">
                  <a16:creationId xmlns:a16="http://schemas.microsoft.com/office/drawing/2014/main" id="{E93AB41F-B909-42FC-9C17-6B4DE21880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95" y="2275"/>
              <a:ext cx="524" cy="132"/>
            </a:xfrm>
            <a:prstGeom prst="rect">
              <a:avLst/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5" name="Rectangle 1933">
              <a:extLst>
                <a:ext uri="{FF2B5EF4-FFF2-40B4-BE49-F238E27FC236}">
                  <a16:creationId xmlns:a16="http://schemas.microsoft.com/office/drawing/2014/main" id="{A8FE576C-9433-406C-8B10-E76DEBB02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436"/>
              <a:ext cx="908" cy="154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6" name="Rectangle 1934">
              <a:extLst>
                <a:ext uri="{FF2B5EF4-FFF2-40B4-BE49-F238E27FC236}">
                  <a16:creationId xmlns:a16="http://schemas.microsoft.com/office/drawing/2014/main" id="{326E7FE4-6635-43B3-AF1A-002E74848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91"/>
              <a:ext cx="986" cy="1633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7" name="Rectangle 1935">
              <a:extLst>
                <a:ext uri="{FF2B5EF4-FFF2-40B4-BE49-F238E27FC236}">
                  <a16:creationId xmlns:a16="http://schemas.microsoft.com/office/drawing/2014/main" id="{C1D489E4-E965-4241-8659-9FB8846CF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00"/>
              <a:ext cx="227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8" name="Rectangle 1936">
              <a:extLst>
                <a:ext uri="{FF2B5EF4-FFF2-40B4-BE49-F238E27FC236}">
                  <a16:creationId xmlns:a16="http://schemas.microsoft.com/office/drawing/2014/main" id="{FA00FF7B-C334-4206-A184-42D012E13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00"/>
              <a:ext cx="91" cy="46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49" name="Group 1937">
            <a:extLst>
              <a:ext uri="{FF2B5EF4-FFF2-40B4-BE49-F238E27FC236}">
                <a16:creationId xmlns:a16="http://schemas.microsoft.com/office/drawing/2014/main" id="{7F1E0951-6658-43E3-B41B-5CF99496205E}"/>
              </a:ext>
            </a:extLst>
          </p:cNvPr>
          <p:cNvGrpSpPr>
            <a:grpSpLocks/>
          </p:cNvGrpSpPr>
          <p:nvPr/>
        </p:nvGrpSpPr>
        <p:grpSpPr bwMode="auto">
          <a:xfrm>
            <a:off x="6907213" y="1616075"/>
            <a:ext cx="350837" cy="738188"/>
            <a:chOff x="2077" y="2205"/>
            <a:chExt cx="1102" cy="2317"/>
          </a:xfrm>
        </p:grpSpPr>
        <p:grpSp>
          <p:nvGrpSpPr>
            <p:cNvPr id="15250" name="Group 1938">
              <a:extLst>
                <a:ext uri="{FF2B5EF4-FFF2-40B4-BE49-F238E27FC236}">
                  <a16:creationId xmlns:a16="http://schemas.microsoft.com/office/drawing/2014/main" id="{0111577A-D900-41C5-9906-4CEB7C02C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2205"/>
              <a:ext cx="635" cy="91"/>
              <a:chOff x="2060" y="1203"/>
              <a:chExt cx="1103" cy="136"/>
            </a:xfrm>
          </p:grpSpPr>
          <p:sp>
            <p:nvSpPr>
              <p:cNvPr id="15251" name="AutoShape 1939">
                <a:extLst>
                  <a:ext uri="{FF2B5EF4-FFF2-40B4-BE49-F238E27FC236}">
                    <a16:creationId xmlns:a16="http://schemas.microsoft.com/office/drawing/2014/main" id="{9EEE2CCA-1FB0-4919-81D8-428E6D4CF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0" y="1203"/>
                <a:ext cx="108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52" name="Rectangle 1940">
                <a:extLst>
                  <a:ext uri="{FF2B5EF4-FFF2-40B4-BE49-F238E27FC236}">
                    <a16:creationId xmlns:a16="http://schemas.microsoft.com/office/drawing/2014/main" id="{9DBA3B01-4603-4164-B912-6C5F75E43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0" y="1207"/>
                <a:ext cx="1103" cy="59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53" name="AutoShape 1941">
              <a:extLst>
                <a:ext uri="{FF2B5EF4-FFF2-40B4-BE49-F238E27FC236}">
                  <a16:creationId xmlns:a16="http://schemas.microsoft.com/office/drawing/2014/main" id="{36557FDB-DE13-47B1-9EF8-DC6C7153E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1102" cy="2271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4" name="AutoShape 1942">
              <a:extLst>
                <a:ext uri="{FF2B5EF4-FFF2-40B4-BE49-F238E27FC236}">
                  <a16:creationId xmlns:a16="http://schemas.microsoft.com/office/drawing/2014/main" id="{D61A84F5-4BB2-4110-8DD1-01000EDBD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296"/>
              <a:ext cx="1028" cy="2181"/>
            </a:xfrm>
            <a:prstGeom prst="roundRect">
              <a:avLst>
                <a:gd name="adj" fmla="val 622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5" name="AutoShape 1943">
              <a:extLst>
                <a:ext uri="{FF2B5EF4-FFF2-40B4-BE49-F238E27FC236}">
                  <a16:creationId xmlns:a16="http://schemas.microsoft.com/office/drawing/2014/main" id="{C35F5336-29E7-4927-A2B7-C743F4374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45" cy="21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6" name="AutoShape 1944">
              <a:extLst>
                <a:ext uri="{FF2B5EF4-FFF2-40B4-BE49-F238E27FC236}">
                  <a16:creationId xmlns:a16="http://schemas.microsoft.com/office/drawing/2014/main" id="{631D9D59-5855-4885-B0ED-80B7C4056BD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5" y="2296"/>
              <a:ext cx="45" cy="217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7" name="Freeform 1945">
              <a:extLst>
                <a:ext uri="{FF2B5EF4-FFF2-40B4-BE49-F238E27FC236}">
                  <a16:creationId xmlns:a16="http://schemas.microsoft.com/office/drawing/2014/main" id="{B2AA964E-D3E5-4141-AAD3-FE05B8F35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251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58" name="Freeform 1946">
              <a:extLst>
                <a:ext uri="{FF2B5EF4-FFF2-40B4-BE49-F238E27FC236}">
                  <a16:creationId xmlns:a16="http://schemas.microsoft.com/office/drawing/2014/main" id="{61B5761B-5D83-4E0E-BC8C-5BF28C476C1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251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227 w 227"/>
                <a:gd name="T3" fmla="*/ 227 h 227"/>
                <a:gd name="T4" fmla="*/ 227 w 22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227" y="227"/>
                  </a:lnTo>
                  <a:lnTo>
                    <a:pt x="227" y="0"/>
                  </a:lnTo>
                </a:path>
              </a:pathLst>
            </a:custGeom>
            <a:noFill/>
            <a:ln w="3175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59" name="Rectangle 1947">
              <a:extLst>
                <a:ext uri="{FF2B5EF4-FFF2-40B4-BE49-F238E27FC236}">
                  <a16:creationId xmlns:a16="http://schemas.microsoft.com/office/drawing/2014/main" id="{4A869E30-C952-48B6-B1D8-0261193A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339"/>
              <a:ext cx="227" cy="726"/>
            </a:xfrm>
            <a:prstGeom prst="rect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>
                    <a:alpha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0" name="Rectangle 1948">
              <a:extLst>
                <a:ext uri="{FF2B5EF4-FFF2-40B4-BE49-F238E27FC236}">
                  <a16:creationId xmlns:a16="http://schemas.microsoft.com/office/drawing/2014/main" id="{5454B0BA-F4F6-44EE-93A5-35C74C8A9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3355"/>
              <a:ext cx="187" cy="542"/>
            </a:xfrm>
            <a:prstGeom prst="rect">
              <a:avLst/>
            </a:prstGeom>
            <a:solidFill>
              <a:srgbClr val="CC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5" name="Group 2043">
            <a:extLst>
              <a:ext uri="{FF2B5EF4-FFF2-40B4-BE49-F238E27FC236}">
                <a16:creationId xmlns:a16="http://schemas.microsoft.com/office/drawing/2014/main" id="{A7D42BEE-6F10-4056-8611-31B59223078F}"/>
              </a:ext>
            </a:extLst>
          </p:cNvPr>
          <p:cNvGrpSpPr>
            <a:grpSpLocks/>
          </p:cNvGrpSpPr>
          <p:nvPr/>
        </p:nvGrpSpPr>
        <p:grpSpPr bwMode="auto">
          <a:xfrm>
            <a:off x="5030788" y="1622425"/>
            <a:ext cx="346075" cy="727075"/>
            <a:chOff x="3169" y="1022"/>
            <a:chExt cx="218" cy="458"/>
          </a:xfrm>
        </p:grpSpPr>
        <p:sp>
          <p:nvSpPr>
            <p:cNvPr id="15262" name="AutoShape 1950">
              <a:extLst>
                <a:ext uri="{FF2B5EF4-FFF2-40B4-BE49-F238E27FC236}">
                  <a16:creationId xmlns:a16="http://schemas.microsoft.com/office/drawing/2014/main" id="{FEA40987-0246-4AB1-830C-1B552008E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44"/>
              <a:ext cx="218" cy="436"/>
            </a:xfrm>
            <a:prstGeom prst="roundRect">
              <a:avLst>
                <a:gd name="adj" fmla="val 615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3" name="Rectangle 1951">
              <a:extLst>
                <a:ext uri="{FF2B5EF4-FFF2-40B4-BE49-F238E27FC236}">
                  <a16:creationId xmlns:a16="http://schemas.microsoft.com/office/drawing/2014/main" id="{7C1E6681-DA76-471C-A780-7B8269BA8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22"/>
              <a:ext cx="57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392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4" name="Rectangle 1952">
              <a:extLst>
                <a:ext uri="{FF2B5EF4-FFF2-40B4-BE49-F238E27FC236}">
                  <a16:creationId xmlns:a16="http://schemas.microsoft.com/office/drawing/2014/main" id="{CA800F07-CA99-4A51-B8FF-C913A7EC2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6" y="1025"/>
              <a:ext cx="104" cy="39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5" name="AutoShape 1953">
              <a:extLst>
                <a:ext uri="{FF2B5EF4-FFF2-40B4-BE49-F238E27FC236}">
                  <a16:creationId xmlns:a16="http://schemas.microsoft.com/office/drawing/2014/main" id="{1091B48B-70D6-4F05-8CDE-B28C69DF3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96"/>
              <a:ext cx="203" cy="375"/>
            </a:xfrm>
            <a:prstGeom prst="roundRect">
              <a:avLst>
                <a:gd name="adj" fmla="val 236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6" name="Rectangle 1954">
              <a:extLst>
                <a:ext uri="{FF2B5EF4-FFF2-40B4-BE49-F238E27FC236}">
                  <a16:creationId xmlns:a16="http://schemas.microsoft.com/office/drawing/2014/main" id="{719EAD24-05A6-4203-8EC1-A4440C293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0" y="1022"/>
              <a:ext cx="57" cy="4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8392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7" name="Rectangle 1955">
              <a:extLst>
                <a:ext uri="{FF2B5EF4-FFF2-40B4-BE49-F238E27FC236}">
                  <a16:creationId xmlns:a16="http://schemas.microsoft.com/office/drawing/2014/main" id="{CCFE8377-E106-4689-84CF-2C0507A10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32"/>
              <a:ext cx="218" cy="2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56" name="Group 2044">
            <a:extLst>
              <a:ext uri="{FF2B5EF4-FFF2-40B4-BE49-F238E27FC236}">
                <a16:creationId xmlns:a16="http://schemas.microsoft.com/office/drawing/2014/main" id="{78A4C79C-A9F5-4677-8E58-05AEA071AC06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908050"/>
            <a:ext cx="346075" cy="1441450"/>
            <a:chOff x="2893" y="572"/>
            <a:chExt cx="218" cy="908"/>
          </a:xfrm>
        </p:grpSpPr>
        <p:sp>
          <p:nvSpPr>
            <p:cNvPr id="15269" name="AutoShape 1957">
              <a:extLst>
                <a:ext uri="{FF2B5EF4-FFF2-40B4-BE49-F238E27FC236}">
                  <a16:creationId xmlns:a16="http://schemas.microsoft.com/office/drawing/2014/main" id="{AA23447D-A5C2-4950-95F5-4743C7552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32"/>
              <a:ext cx="218" cy="440"/>
            </a:xfrm>
            <a:prstGeom prst="roundRect">
              <a:avLst>
                <a:gd name="adj" fmla="val 615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0" name="Rectangle 1958">
              <a:extLst>
                <a:ext uri="{FF2B5EF4-FFF2-40B4-BE49-F238E27FC236}">
                  <a16:creationId xmlns:a16="http://schemas.microsoft.com/office/drawing/2014/main" id="{40CD5EA4-3FC5-42B4-9D27-BBEAA9AE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32"/>
              <a:ext cx="218" cy="1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1" name="AutoShape 1959">
              <a:extLst>
                <a:ext uri="{FF2B5EF4-FFF2-40B4-BE49-F238E27FC236}">
                  <a16:creationId xmlns:a16="http://schemas.microsoft.com/office/drawing/2014/main" id="{EE8F85C1-B536-4F62-BB6F-8CC44F2DA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72"/>
              <a:ext cx="218" cy="437"/>
            </a:xfrm>
            <a:prstGeom prst="roundRect">
              <a:avLst>
                <a:gd name="adj" fmla="val 6157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2" name="AutoShape 1960">
              <a:extLst>
                <a:ext uri="{FF2B5EF4-FFF2-40B4-BE49-F238E27FC236}">
                  <a16:creationId xmlns:a16="http://schemas.microsoft.com/office/drawing/2014/main" id="{A614B66C-13FA-4265-9D07-3F6ADFA97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43"/>
              <a:ext cx="218" cy="437"/>
            </a:xfrm>
            <a:prstGeom prst="roundRect">
              <a:avLst>
                <a:gd name="adj" fmla="val 615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72941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3" name="Rectangle 1961">
              <a:extLst>
                <a:ext uri="{FF2B5EF4-FFF2-40B4-BE49-F238E27FC236}">
                  <a16:creationId xmlns:a16="http://schemas.microsoft.com/office/drawing/2014/main" id="{28B86F85-733C-4825-9AC3-AFF3A22CF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09"/>
              <a:ext cx="218" cy="2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4" name="Rectangle 1962">
              <a:extLst>
                <a:ext uri="{FF2B5EF4-FFF2-40B4-BE49-F238E27FC236}">
                  <a16:creationId xmlns:a16="http://schemas.microsoft.com/office/drawing/2014/main" id="{321E202D-A791-44EE-9175-E011D6AC0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009"/>
              <a:ext cx="104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5" name="Rectangle 1963">
              <a:extLst>
                <a:ext uri="{FF2B5EF4-FFF2-40B4-BE49-F238E27FC236}">
                  <a16:creationId xmlns:a16="http://schemas.microsoft.com/office/drawing/2014/main" id="{30741581-E059-45A3-B3D0-B79111A51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032"/>
              <a:ext cx="104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6" name="Rectangle 1964">
              <a:extLst>
                <a:ext uri="{FF2B5EF4-FFF2-40B4-BE49-F238E27FC236}">
                  <a16:creationId xmlns:a16="http://schemas.microsoft.com/office/drawing/2014/main" id="{7C574590-1FDE-440C-B817-E0DE3618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" y="974"/>
              <a:ext cx="58" cy="12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7" name="AutoShape 1965">
              <a:extLst>
                <a:ext uri="{FF2B5EF4-FFF2-40B4-BE49-F238E27FC236}">
                  <a16:creationId xmlns:a16="http://schemas.microsoft.com/office/drawing/2014/main" id="{39C273DB-68BD-40F5-8A30-7C22CEB57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1055"/>
              <a:ext cx="195" cy="379"/>
            </a:xfrm>
            <a:prstGeom prst="roundRect">
              <a:avLst>
                <a:gd name="adj" fmla="val 4148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8" name="Rectangle 1966">
              <a:extLst>
                <a:ext uri="{FF2B5EF4-FFF2-40B4-BE49-F238E27FC236}">
                  <a16:creationId xmlns:a16="http://schemas.microsoft.com/office/drawing/2014/main" id="{5F35A826-7FA1-4D4E-A7FC-A05FAFAF6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9" name="AutoShape 1967">
              <a:extLst>
                <a:ext uri="{FF2B5EF4-FFF2-40B4-BE49-F238E27FC236}">
                  <a16:creationId xmlns:a16="http://schemas.microsoft.com/office/drawing/2014/main" id="{52DE7B7B-2EEC-4EF8-B396-EE6C117ED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606"/>
              <a:ext cx="80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5019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0" name="Rectangle 1968">
              <a:extLst>
                <a:ext uri="{FF2B5EF4-FFF2-40B4-BE49-F238E27FC236}">
                  <a16:creationId xmlns:a16="http://schemas.microsoft.com/office/drawing/2014/main" id="{4C016B3B-86E2-4880-922B-8820DF06B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652"/>
              <a:ext cx="195" cy="299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1" name="Oval 1969">
              <a:extLst>
                <a:ext uri="{FF2B5EF4-FFF2-40B4-BE49-F238E27FC236}">
                  <a16:creationId xmlns:a16="http://schemas.microsoft.com/office/drawing/2014/main" id="{84D45AB5-30B8-4178-B137-A0F33C978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50" y="1112"/>
              <a:ext cx="104" cy="10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2" name="Oval 1970">
              <a:extLst>
                <a:ext uri="{FF2B5EF4-FFF2-40B4-BE49-F238E27FC236}">
                  <a16:creationId xmlns:a16="http://schemas.microsoft.com/office/drawing/2014/main" id="{E270E542-37F8-4724-850C-15046D823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3" name="Oval 1971">
              <a:extLst>
                <a:ext uri="{FF2B5EF4-FFF2-40B4-BE49-F238E27FC236}">
                  <a16:creationId xmlns:a16="http://schemas.microsoft.com/office/drawing/2014/main" id="{01B6EC43-8FC2-4916-A8D6-A06573482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4" name="Oval 1972">
              <a:extLst>
                <a:ext uri="{FF2B5EF4-FFF2-40B4-BE49-F238E27FC236}">
                  <a16:creationId xmlns:a16="http://schemas.microsoft.com/office/drawing/2014/main" id="{3C47ED3F-7309-450C-B64B-F00BE7233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" y="1112"/>
              <a:ext cx="34" cy="3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5" name="Oval 1973">
              <a:extLst>
                <a:ext uri="{FF2B5EF4-FFF2-40B4-BE49-F238E27FC236}">
                  <a16:creationId xmlns:a16="http://schemas.microsoft.com/office/drawing/2014/main" id="{3BE493DC-143A-411C-A3D8-879DDB2EF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6" name="Oval 1974">
              <a:extLst>
                <a:ext uri="{FF2B5EF4-FFF2-40B4-BE49-F238E27FC236}">
                  <a16:creationId xmlns:a16="http://schemas.microsoft.com/office/drawing/2014/main" id="{FD1A807F-3C2E-41A1-A718-B692DC7ED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" y="1170"/>
              <a:ext cx="34" cy="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7372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87" name="Group 1975">
              <a:extLst>
                <a:ext uri="{FF2B5EF4-FFF2-40B4-BE49-F238E27FC236}">
                  <a16:creationId xmlns:a16="http://schemas.microsoft.com/office/drawing/2014/main" id="{638918BA-BF3B-42C3-9E03-959933C169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6" y="1227"/>
              <a:ext cx="172" cy="161"/>
              <a:chOff x="2349" y="2840"/>
              <a:chExt cx="634" cy="862"/>
            </a:xfrm>
          </p:grpSpPr>
          <p:sp>
            <p:nvSpPr>
              <p:cNvPr id="15288" name="AutoShape 1976">
                <a:extLst>
                  <a:ext uri="{FF2B5EF4-FFF2-40B4-BE49-F238E27FC236}">
                    <a16:creationId xmlns:a16="http://schemas.microsoft.com/office/drawing/2014/main" id="{8E7B7579-0721-41F9-869B-CC12436CF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89" name="AutoShape 1977">
                <a:extLst>
                  <a:ext uri="{FF2B5EF4-FFF2-40B4-BE49-F238E27FC236}">
                    <a16:creationId xmlns:a16="http://schemas.microsoft.com/office/drawing/2014/main" id="{BBF6A5EE-AAC6-4D41-A966-27091D0FF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0" name="AutoShape 1978">
                <a:extLst>
                  <a:ext uri="{FF2B5EF4-FFF2-40B4-BE49-F238E27FC236}">
                    <a16:creationId xmlns:a16="http://schemas.microsoft.com/office/drawing/2014/main" id="{F0AF1CCB-DD37-4E98-B253-A080F21AB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566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1" name="AutoShape 1979">
                <a:extLst>
                  <a:ext uri="{FF2B5EF4-FFF2-40B4-BE49-F238E27FC236}">
                    <a16:creationId xmlns:a16="http://schemas.microsoft.com/office/drawing/2014/main" id="{AF44490A-137D-47AC-BFC8-E68D64D04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2" name="AutoShape 1980">
                <a:extLst>
                  <a:ext uri="{FF2B5EF4-FFF2-40B4-BE49-F238E27FC236}">
                    <a16:creationId xmlns:a16="http://schemas.microsoft.com/office/drawing/2014/main" id="{540239C9-5B27-4D94-87FD-BD852862D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3" name="AutoShape 1981">
                <a:extLst>
                  <a:ext uri="{FF2B5EF4-FFF2-40B4-BE49-F238E27FC236}">
                    <a16:creationId xmlns:a16="http://schemas.microsoft.com/office/drawing/2014/main" id="{428FE746-4815-491E-90DE-187BD04C1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385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4" name="AutoShape 1982">
                <a:extLst>
                  <a:ext uri="{FF2B5EF4-FFF2-40B4-BE49-F238E27FC236}">
                    <a16:creationId xmlns:a16="http://schemas.microsoft.com/office/drawing/2014/main" id="{5ABD6284-B3B8-492B-83F8-9E56DAE9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5" name="AutoShape 1983">
                <a:extLst>
                  <a:ext uri="{FF2B5EF4-FFF2-40B4-BE49-F238E27FC236}">
                    <a16:creationId xmlns:a16="http://schemas.microsoft.com/office/drawing/2014/main" id="{88C5FC43-1BE1-4192-A73B-C56CB768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6" name="AutoShape 1984">
                <a:extLst>
                  <a:ext uri="{FF2B5EF4-FFF2-40B4-BE49-F238E27FC236}">
                    <a16:creationId xmlns:a16="http://schemas.microsoft.com/office/drawing/2014/main" id="{F21477FE-7695-4B0F-A31B-6E89CC811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03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7" name="AutoShape 1985">
                <a:extLst>
                  <a:ext uri="{FF2B5EF4-FFF2-40B4-BE49-F238E27FC236}">
                    <a16:creationId xmlns:a16="http://schemas.microsoft.com/office/drawing/2014/main" id="{127238A2-07BD-4161-BAA5-6A05D2600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8" name="AutoShape 1986">
                <a:extLst>
                  <a:ext uri="{FF2B5EF4-FFF2-40B4-BE49-F238E27FC236}">
                    <a16:creationId xmlns:a16="http://schemas.microsoft.com/office/drawing/2014/main" id="{081DCDE4-B02A-4870-9506-25D669D47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99" name="AutoShape 1987">
                <a:extLst>
                  <a:ext uri="{FF2B5EF4-FFF2-40B4-BE49-F238E27FC236}">
                    <a16:creationId xmlns:a16="http://schemas.microsoft.com/office/drawing/2014/main" id="{F74DBEBA-105D-4EE3-B065-800B91817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022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0" name="AutoShape 1988">
                <a:extLst>
                  <a:ext uri="{FF2B5EF4-FFF2-40B4-BE49-F238E27FC236}">
                    <a16:creationId xmlns:a16="http://schemas.microsoft.com/office/drawing/2014/main" id="{9AFA7E15-D110-4355-B0A1-F0AD1502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1" name="AutoShape 1989">
                <a:extLst>
                  <a:ext uri="{FF2B5EF4-FFF2-40B4-BE49-F238E27FC236}">
                    <a16:creationId xmlns:a16="http://schemas.microsoft.com/office/drawing/2014/main" id="{6798816C-8737-4CE2-BF3B-D2513D8A1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02" name="AutoShape 1990">
                <a:extLst>
                  <a:ext uri="{FF2B5EF4-FFF2-40B4-BE49-F238E27FC236}">
                    <a16:creationId xmlns:a16="http://schemas.microsoft.com/office/drawing/2014/main" id="{09836C0F-C81B-4266-B6B7-8E8E59BED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840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03" name="Rectangle 1991">
              <a:extLst>
                <a:ext uri="{FF2B5EF4-FFF2-40B4-BE49-F238E27FC236}">
                  <a16:creationId xmlns:a16="http://schemas.microsoft.com/office/drawing/2014/main" id="{8A14D45D-F9A0-40F7-A54B-39919BE20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09"/>
              <a:ext cx="218" cy="1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4" name="Oval 1992">
              <a:extLst>
                <a:ext uri="{FF2B5EF4-FFF2-40B4-BE49-F238E27FC236}">
                  <a16:creationId xmlns:a16="http://schemas.microsoft.com/office/drawing/2014/main" id="{862CB185-91E3-48C4-9FBA-3970470B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" y="1124"/>
              <a:ext cx="80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50000">
                  <a:schemeClr val="bg1">
                    <a:gamma/>
                    <a:tint val="7372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5" name="Oval 1993">
              <a:extLst>
                <a:ext uri="{FF2B5EF4-FFF2-40B4-BE49-F238E27FC236}">
                  <a16:creationId xmlns:a16="http://schemas.microsoft.com/office/drawing/2014/main" id="{03548ED1-2C1F-4197-A100-13FFB7BDB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1147"/>
              <a:ext cx="34" cy="34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28" name="Group 2048">
            <a:extLst>
              <a:ext uri="{FF2B5EF4-FFF2-40B4-BE49-F238E27FC236}">
                <a16:creationId xmlns:a16="http://schemas.microsoft.com/office/drawing/2014/main" id="{7FE54F48-91F0-433A-A81D-56EFBA254B9A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852738"/>
            <a:ext cx="341312" cy="1419225"/>
            <a:chOff x="2893" y="1797"/>
            <a:chExt cx="215" cy="894"/>
          </a:xfrm>
        </p:grpSpPr>
        <p:sp>
          <p:nvSpPr>
            <p:cNvPr id="15307" name="AutoShape 1995">
              <a:extLst>
                <a:ext uri="{FF2B5EF4-FFF2-40B4-BE49-F238E27FC236}">
                  <a16:creationId xmlns:a16="http://schemas.microsoft.com/office/drawing/2014/main" id="{17EB12BC-875F-4DBE-9A70-70D12DA92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797"/>
              <a:ext cx="215" cy="4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>
                    <a:gamma/>
                    <a:shade val="60392"/>
                    <a:invGamma/>
                  </a:srgbClr>
                </a:gs>
                <a:gs pos="50000">
                  <a:srgbClr val="FF99FF"/>
                </a:gs>
                <a:gs pos="100000">
                  <a:srgbClr val="FF99FF">
                    <a:gamma/>
                    <a:shade val="6039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8" name="AutoShape 1996">
              <a:extLst>
                <a:ext uri="{FF2B5EF4-FFF2-40B4-BE49-F238E27FC236}">
                  <a16:creationId xmlns:a16="http://schemas.microsoft.com/office/drawing/2014/main" id="{236AF46D-23C4-4192-AE5D-7EE9D5E6E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38"/>
              <a:ext cx="215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99FF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9" name="AutoShape 1997">
              <a:extLst>
                <a:ext uri="{FF2B5EF4-FFF2-40B4-BE49-F238E27FC236}">
                  <a16:creationId xmlns:a16="http://schemas.microsoft.com/office/drawing/2014/main" id="{AA9B496B-E20F-4AA0-B2B7-6397CD58E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5" y="2238"/>
              <a:ext cx="191" cy="4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0" name="AutoShape 1998">
              <a:extLst>
                <a:ext uri="{FF2B5EF4-FFF2-40B4-BE49-F238E27FC236}">
                  <a16:creationId xmlns:a16="http://schemas.microsoft.com/office/drawing/2014/main" id="{2436747E-36A3-4285-A927-A1F0FDA7D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5" y="1809"/>
              <a:ext cx="191" cy="4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1" name="AutoShape 1999">
              <a:extLst>
                <a:ext uri="{FF2B5EF4-FFF2-40B4-BE49-F238E27FC236}">
                  <a16:creationId xmlns:a16="http://schemas.microsoft.com/office/drawing/2014/main" id="{2E8D763C-9F92-4B3E-ACFB-31EB1DFB5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14"/>
              <a:ext cx="215" cy="48"/>
            </a:xfrm>
            <a:prstGeom prst="roundRect">
              <a:avLst>
                <a:gd name="adj" fmla="val 25412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2" name="Rectangle 2000">
              <a:extLst>
                <a:ext uri="{FF2B5EF4-FFF2-40B4-BE49-F238E27FC236}">
                  <a16:creationId xmlns:a16="http://schemas.microsoft.com/office/drawing/2014/main" id="{6AFF4FCE-5AE7-43FE-8290-BBF94C974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1" y="2214"/>
              <a:ext cx="119" cy="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3" name="Rectangle 2001">
              <a:extLst>
                <a:ext uri="{FF2B5EF4-FFF2-40B4-BE49-F238E27FC236}">
                  <a16:creationId xmlns:a16="http://schemas.microsoft.com/office/drawing/2014/main" id="{10EE6805-4FAF-48FF-8DCA-562571E6D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1857"/>
              <a:ext cx="167" cy="3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4" name="Rectangle 2002">
              <a:extLst>
                <a:ext uri="{FF2B5EF4-FFF2-40B4-BE49-F238E27FC236}">
                  <a16:creationId xmlns:a16="http://schemas.microsoft.com/office/drawing/2014/main" id="{0C3EE81C-D81C-4613-9405-96E046CE1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9" y="1868"/>
              <a:ext cx="143" cy="287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27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5" name="AutoShape 2003">
              <a:extLst>
                <a:ext uri="{FF2B5EF4-FFF2-40B4-BE49-F238E27FC236}">
                  <a16:creationId xmlns:a16="http://schemas.microsoft.com/office/drawing/2014/main" id="{58A96F76-C203-40E6-8548-E1F1FBF4A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190"/>
              <a:ext cx="59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6" name="Oval 2004">
              <a:extLst>
                <a:ext uri="{FF2B5EF4-FFF2-40B4-BE49-F238E27FC236}">
                  <a16:creationId xmlns:a16="http://schemas.microsoft.com/office/drawing/2014/main" id="{945FD785-12B6-4869-9C32-D67978D1E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" y="2333"/>
              <a:ext cx="83" cy="8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Oval 2005">
              <a:extLst>
                <a:ext uri="{FF2B5EF4-FFF2-40B4-BE49-F238E27FC236}">
                  <a16:creationId xmlns:a16="http://schemas.microsoft.com/office/drawing/2014/main" id="{BDDDCD67-48DA-45D2-A3D5-DB9927E7D9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83" y="2357"/>
              <a:ext cx="36" cy="3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8" name="AutoShape 2006">
              <a:extLst>
                <a:ext uri="{FF2B5EF4-FFF2-40B4-BE49-F238E27FC236}">
                  <a16:creationId xmlns:a16="http://schemas.microsoft.com/office/drawing/2014/main" id="{BE218E14-54FC-4181-B761-9FF600CE9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2643"/>
              <a:ext cx="36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9" name="Oval 2007">
              <a:extLst>
                <a:ext uri="{FF2B5EF4-FFF2-40B4-BE49-F238E27FC236}">
                  <a16:creationId xmlns:a16="http://schemas.microsoft.com/office/drawing/2014/main" id="{8AC05639-C5DE-49AE-9F2D-CA2ABFA5E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1821"/>
              <a:ext cx="24" cy="2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Oval 2008">
              <a:extLst>
                <a:ext uri="{FF2B5EF4-FFF2-40B4-BE49-F238E27FC236}">
                  <a16:creationId xmlns:a16="http://schemas.microsoft.com/office/drawing/2014/main" id="{54C80014-74B5-45D0-A9C4-6DEE075AA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" y="1821"/>
              <a:ext cx="24" cy="2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4C0C4D6B-5D62-4CFD-9E72-766E5432E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1833"/>
              <a:ext cx="47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AutoShape 2010">
              <a:extLst>
                <a:ext uri="{FF2B5EF4-FFF2-40B4-BE49-F238E27FC236}">
                  <a16:creationId xmlns:a16="http://schemas.microsoft.com/office/drawing/2014/main" id="{7DA8A807-AB04-42A4-997B-A8ACBBC03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AutoShape 2011">
              <a:extLst>
                <a:ext uri="{FF2B5EF4-FFF2-40B4-BE49-F238E27FC236}">
                  <a16:creationId xmlns:a16="http://schemas.microsoft.com/office/drawing/2014/main" id="{DF75471A-20F3-456A-8B53-AFC736A3F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AutoShape 2012">
              <a:extLst>
                <a:ext uri="{FF2B5EF4-FFF2-40B4-BE49-F238E27FC236}">
                  <a16:creationId xmlns:a16="http://schemas.microsoft.com/office/drawing/2014/main" id="{F0A130B5-0749-4034-AF1C-BD0DD7E04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441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AutoShape 2013">
              <a:extLst>
                <a:ext uri="{FF2B5EF4-FFF2-40B4-BE49-F238E27FC236}">
                  <a16:creationId xmlns:a16="http://schemas.microsoft.com/office/drawing/2014/main" id="{BF80231C-35E8-4112-AD12-91150220D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AutoShape 2014">
              <a:extLst>
                <a:ext uri="{FF2B5EF4-FFF2-40B4-BE49-F238E27FC236}">
                  <a16:creationId xmlns:a16="http://schemas.microsoft.com/office/drawing/2014/main" id="{45E4957E-92BD-446A-AB6D-21E6BEAFD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7" name="AutoShape 2015">
              <a:extLst>
                <a:ext uri="{FF2B5EF4-FFF2-40B4-BE49-F238E27FC236}">
                  <a16:creationId xmlns:a16="http://schemas.microsoft.com/office/drawing/2014/main" id="{CB737A42-1D50-49DD-9A62-18384CC51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477"/>
              <a:ext cx="48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8" name="AutoShape 2016">
              <a:extLst>
                <a:ext uri="{FF2B5EF4-FFF2-40B4-BE49-F238E27FC236}">
                  <a16:creationId xmlns:a16="http://schemas.microsoft.com/office/drawing/2014/main" id="{847B2013-1359-482B-B3FF-5259D4BAF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9" name="AutoShape 2017">
              <a:extLst>
                <a:ext uri="{FF2B5EF4-FFF2-40B4-BE49-F238E27FC236}">
                  <a16:creationId xmlns:a16="http://schemas.microsoft.com/office/drawing/2014/main" id="{259861FD-B791-48E8-BA3D-D796B7490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0" name="AutoShape 2018">
              <a:extLst>
                <a:ext uri="{FF2B5EF4-FFF2-40B4-BE49-F238E27FC236}">
                  <a16:creationId xmlns:a16="http://schemas.microsoft.com/office/drawing/2014/main" id="{25673707-AC07-45BE-A757-ECD24B535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12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1" name="AutoShape 2019">
              <a:extLst>
                <a:ext uri="{FF2B5EF4-FFF2-40B4-BE49-F238E27FC236}">
                  <a16:creationId xmlns:a16="http://schemas.microsoft.com/office/drawing/2014/main" id="{11A2D78B-9775-49BF-8D43-96D9C31D9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2" name="AutoShape 2020">
              <a:extLst>
                <a:ext uri="{FF2B5EF4-FFF2-40B4-BE49-F238E27FC236}">
                  <a16:creationId xmlns:a16="http://schemas.microsoft.com/office/drawing/2014/main" id="{03AE8968-1C5B-48CA-AD9C-FA8A30C8B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3" name="AutoShape 2021">
              <a:extLst>
                <a:ext uri="{FF2B5EF4-FFF2-40B4-BE49-F238E27FC236}">
                  <a16:creationId xmlns:a16="http://schemas.microsoft.com/office/drawing/2014/main" id="{BE104024-30E1-44ED-ABFB-2CA8A7501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48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4" name="AutoShape 2022">
              <a:extLst>
                <a:ext uri="{FF2B5EF4-FFF2-40B4-BE49-F238E27FC236}">
                  <a16:creationId xmlns:a16="http://schemas.microsoft.com/office/drawing/2014/main" id="{1FFDD5E3-1734-4F2D-9E88-6A3E78F49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5" name="AutoShape 2023">
              <a:extLst>
                <a:ext uri="{FF2B5EF4-FFF2-40B4-BE49-F238E27FC236}">
                  <a16:creationId xmlns:a16="http://schemas.microsoft.com/office/drawing/2014/main" id="{B49D2C3B-5021-4D6D-AB48-24A9920E3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6" name="AutoShape 2024">
              <a:extLst>
                <a:ext uri="{FF2B5EF4-FFF2-40B4-BE49-F238E27FC236}">
                  <a16:creationId xmlns:a16="http://schemas.microsoft.com/office/drawing/2014/main" id="{6C87DE45-C380-4C57-A749-5F220E3FF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584"/>
              <a:ext cx="48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7" name="AutoShape 2025">
              <a:extLst>
                <a:ext uri="{FF2B5EF4-FFF2-40B4-BE49-F238E27FC236}">
                  <a16:creationId xmlns:a16="http://schemas.microsoft.com/office/drawing/2014/main" id="{90CF7820-5246-4F27-A15E-09F4AB42B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39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8" name="AutoShape 2026">
              <a:extLst>
                <a:ext uri="{FF2B5EF4-FFF2-40B4-BE49-F238E27FC236}">
                  <a16:creationId xmlns:a16="http://schemas.microsoft.com/office/drawing/2014/main" id="{0F70BE89-8214-46F9-B309-1CED8AB07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7" y="2334"/>
              <a:ext cx="36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9" name="AutoShape 2027">
              <a:extLst>
                <a:ext uri="{FF2B5EF4-FFF2-40B4-BE49-F238E27FC236}">
                  <a16:creationId xmlns:a16="http://schemas.microsoft.com/office/drawing/2014/main" id="{A73FBE55-59C8-437D-962F-1C4039202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" y="239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0" name="AutoShape 2028">
              <a:extLst>
                <a:ext uri="{FF2B5EF4-FFF2-40B4-BE49-F238E27FC236}">
                  <a16:creationId xmlns:a16="http://schemas.microsoft.com/office/drawing/2014/main" id="{88D0AFFC-FD0E-488B-AC16-23A00E070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" y="2333"/>
              <a:ext cx="36" cy="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1" name="Rectangle 2029">
              <a:extLst>
                <a:ext uri="{FF2B5EF4-FFF2-40B4-BE49-F238E27FC236}">
                  <a16:creationId xmlns:a16="http://schemas.microsoft.com/office/drawing/2014/main" id="{FD6B6EDD-4AA9-4926-8572-5932395C6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14"/>
              <a:ext cx="215" cy="3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2" name="Oval 2030">
              <a:extLst>
                <a:ext uri="{FF2B5EF4-FFF2-40B4-BE49-F238E27FC236}">
                  <a16:creationId xmlns:a16="http://schemas.microsoft.com/office/drawing/2014/main" id="{2D27F102-684E-4DFC-86D6-F0D9CFB698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74" y="2348"/>
              <a:ext cx="54" cy="54"/>
            </a:xfrm>
            <a:prstGeom prst="ellipse">
              <a:avLst/>
            </a:prstGeom>
            <a:gradFill rotWithShape="1">
              <a:gsLst>
                <a:gs pos="0">
                  <a:srgbClr val="FF99FF">
                    <a:gamma/>
                    <a:shade val="66667"/>
                    <a:invGamma/>
                    <a:alpha val="0"/>
                  </a:srgbClr>
                </a:gs>
                <a:gs pos="100000">
                  <a:srgbClr val="FF99FF">
                    <a:alpha val="60001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29" name="Group 2049">
            <a:extLst>
              <a:ext uri="{FF2B5EF4-FFF2-40B4-BE49-F238E27FC236}">
                <a16:creationId xmlns:a16="http://schemas.microsoft.com/office/drawing/2014/main" id="{36EDA00F-856F-483E-AA28-8CDFA1B4D63C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3554413"/>
            <a:ext cx="341312" cy="719137"/>
            <a:chOff x="3165" y="2239"/>
            <a:chExt cx="215" cy="453"/>
          </a:xfrm>
        </p:grpSpPr>
        <p:sp>
          <p:nvSpPr>
            <p:cNvPr id="15344" name="AutoShape 2032">
              <a:extLst>
                <a:ext uri="{FF2B5EF4-FFF2-40B4-BE49-F238E27FC236}">
                  <a16:creationId xmlns:a16="http://schemas.microsoft.com/office/drawing/2014/main" id="{43D7180B-36CD-41BB-B9CD-E37E72316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5" name="AutoShape 2033">
              <a:extLst>
                <a:ext uri="{FF2B5EF4-FFF2-40B4-BE49-F238E27FC236}">
                  <a16:creationId xmlns:a16="http://schemas.microsoft.com/office/drawing/2014/main" id="{68F99A71-780C-4A86-8ED5-B53CD576C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1" y="2246"/>
              <a:ext cx="203" cy="43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FF"/>
                </a:gs>
                <a:gs pos="100000">
                  <a:srgbClr val="FF99FF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6" name="AutoShape 2034">
              <a:extLst>
                <a:ext uri="{FF2B5EF4-FFF2-40B4-BE49-F238E27FC236}">
                  <a16:creationId xmlns:a16="http://schemas.microsoft.com/office/drawing/2014/main" id="{18CD3BF0-9730-4B0D-9285-E63EEEEFC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537"/>
              <a:ext cx="143" cy="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7" name="AutoShape 2035">
              <a:extLst>
                <a:ext uri="{FF2B5EF4-FFF2-40B4-BE49-F238E27FC236}">
                  <a16:creationId xmlns:a16="http://schemas.microsoft.com/office/drawing/2014/main" id="{ED0A01DF-204E-47B4-9273-C84896CAF3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07" y="2544"/>
              <a:ext cx="13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8" name="Rectangle 2036">
              <a:extLst>
                <a:ext uri="{FF2B5EF4-FFF2-40B4-BE49-F238E27FC236}">
                  <a16:creationId xmlns:a16="http://schemas.microsoft.com/office/drawing/2014/main" id="{8C7D32EF-0F07-4953-9B9F-9F8AC6C22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2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9" name="Rectangle 2037">
              <a:extLst>
                <a:ext uri="{FF2B5EF4-FFF2-40B4-BE49-F238E27FC236}">
                  <a16:creationId xmlns:a16="http://schemas.microsoft.com/office/drawing/2014/main" id="{E605F30F-21A7-4671-8591-05A0AB514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239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0" name="Rectangle 2038">
              <a:extLst>
                <a:ext uri="{FF2B5EF4-FFF2-40B4-BE49-F238E27FC236}">
                  <a16:creationId xmlns:a16="http://schemas.microsoft.com/office/drawing/2014/main" id="{420C6219-87DD-48C6-AB43-31B567AF2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39"/>
              <a:ext cx="215" cy="1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1" name="AutoShape 2039">
              <a:extLst>
                <a:ext uri="{FF2B5EF4-FFF2-40B4-BE49-F238E27FC236}">
                  <a16:creationId xmlns:a16="http://schemas.microsoft.com/office/drawing/2014/main" id="{F2163A8F-B2EB-4A69-9CA8-12859E86B3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13" y="2549"/>
              <a:ext cx="119" cy="4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2" name="AutoShape 2040">
              <a:extLst>
                <a:ext uri="{FF2B5EF4-FFF2-40B4-BE49-F238E27FC236}">
                  <a16:creationId xmlns:a16="http://schemas.microsoft.com/office/drawing/2014/main" id="{D31D9491-7505-4246-B8AA-3946DE4388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65" y="2263"/>
              <a:ext cx="12" cy="3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3" name="AutoShape 2041">
              <a:extLst>
                <a:ext uri="{FF2B5EF4-FFF2-40B4-BE49-F238E27FC236}">
                  <a16:creationId xmlns:a16="http://schemas.microsoft.com/office/drawing/2014/main" id="{671AA98E-A43D-4015-809B-E59C9CC86F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68" y="2263"/>
              <a:ext cx="12" cy="3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4" name="AutoShape 2042">
              <a:extLst>
                <a:ext uri="{FF2B5EF4-FFF2-40B4-BE49-F238E27FC236}">
                  <a16:creationId xmlns:a16="http://schemas.microsoft.com/office/drawing/2014/main" id="{7359C5B2-F48E-48FE-9A15-9979BBADDA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67" y="2595"/>
              <a:ext cx="14" cy="16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357" name="Rectangle 2045">
            <a:extLst>
              <a:ext uri="{FF2B5EF4-FFF2-40B4-BE49-F238E27FC236}">
                <a16:creationId xmlns:a16="http://schemas.microsoft.com/office/drawing/2014/main" id="{19BF5EEF-A012-4031-8213-95FA49FC6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1601788"/>
            <a:ext cx="350838" cy="17462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50000">
                <a:schemeClr val="bg1">
                  <a:alpha val="60001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2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A979262-4937-4645-9C07-321E31F6A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携帯電話</a:t>
            </a:r>
          </a:p>
        </p:txBody>
      </p:sp>
      <p:grpSp>
        <p:nvGrpSpPr>
          <p:cNvPr id="18676" name="Group 244">
            <a:extLst>
              <a:ext uri="{FF2B5EF4-FFF2-40B4-BE49-F238E27FC236}">
                <a16:creationId xmlns:a16="http://schemas.microsoft.com/office/drawing/2014/main" id="{F2C57EB5-1FC2-4DAE-86D8-E67276991247}"/>
              </a:ext>
            </a:extLst>
          </p:cNvPr>
          <p:cNvGrpSpPr>
            <a:grpSpLocks/>
          </p:cNvGrpSpPr>
          <p:nvPr/>
        </p:nvGrpSpPr>
        <p:grpSpPr bwMode="auto">
          <a:xfrm>
            <a:off x="3127375" y="1531938"/>
            <a:ext cx="385763" cy="790575"/>
            <a:chOff x="4058" y="1298"/>
            <a:chExt cx="841" cy="1724"/>
          </a:xfrm>
        </p:grpSpPr>
        <p:sp>
          <p:nvSpPr>
            <p:cNvPr id="18677" name="AutoShape 245">
              <a:extLst>
                <a:ext uri="{FF2B5EF4-FFF2-40B4-BE49-F238E27FC236}">
                  <a16:creationId xmlns:a16="http://schemas.microsoft.com/office/drawing/2014/main" id="{5CF8549D-DA77-419B-94E4-0620768DB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" y="1469"/>
              <a:ext cx="841" cy="1513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AutoShape 246">
              <a:extLst>
                <a:ext uri="{FF2B5EF4-FFF2-40B4-BE49-F238E27FC236}">
                  <a16:creationId xmlns:a16="http://schemas.microsoft.com/office/drawing/2014/main" id="{E144716B-293F-43CD-B96D-04DF7BC64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98"/>
              <a:ext cx="81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9" name="AutoShape 247">
              <a:extLst>
                <a:ext uri="{FF2B5EF4-FFF2-40B4-BE49-F238E27FC236}">
                  <a16:creationId xmlns:a16="http://schemas.microsoft.com/office/drawing/2014/main" id="{C24B7EA0-7A9A-4C6F-9D5C-DD7D61595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434"/>
              <a:ext cx="816" cy="1588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0" name="Rectangle 248">
              <a:extLst>
                <a:ext uri="{FF2B5EF4-FFF2-40B4-BE49-F238E27FC236}">
                  <a16:creationId xmlns:a16="http://schemas.microsoft.com/office/drawing/2014/main" id="{818E8FBB-E2A4-4B26-8DAE-99B48CC60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640"/>
              <a:ext cx="816" cy="202"/>
            </a:xfrm>
            <a:prstGeom prst="rect">
              <a:avLst/>
            </a:prstGeom>
            <a:gradFill rotWithShape="1">
              <a:gsLst>
                <a:gs pos="0">
                  <a:srgbClr val="FF99FF">
                    <a:gamma/>
                    <a:shade val="40000"/>
                    <a:invGamma/>
                  </a:srgbClr>
                </a:gs>
                <a:gs pos="100000">
                  <a:srgbClr val="FF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B66EBBE4-3864-48ED-81A5-6E99CFC8E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651"/>
              <a:ext cx="816" cy="181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tint val="0"/>
                    <a:invGamma/>
                  </a:srgbClr>
                </a:gs>
                <a:gs pos="100000">
                  <a:srgbClr val="FFCCCC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2" name="AutoShape 250">
              <a:extLst>
                <a:ext uri="{FF2B5EF4-FFF2-40B4-BE49-F238E27FC236}">
                  <a16:creationId xmlns:a16="http://schemas.microsoft.com/office/drawing/2014/main" id="{53F8C9BD-9E95-4728-9A7E-BF41419747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413" y="2546"/>
              <a:ext cx="136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3" name="Rectangle 251">
              <a:extLst>
                <a:ext uri="{FF2B5EF4-FFF2-40B4-BE49-F238E27FC236}">
                  <a16:creationId xmlns:a16="http://schemas.microsoft.com/office/drawing/2014/main" id="{780FABB6-8567-4EBF-851F-CE0D99AC8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98"/>
              <a:ext cx="544" cy="136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4" name="Rectangle 252">
              <a:extLst>
                <a:ext uri="{FF2B5EF4-FFF2-40B4-BE49-F238E27FC236}">
                  <a16:creationId xmlns:a16="http://schemas.microsoft.com/office/drawing/2014/main" id="{D91E41A1-974A-4F44-AED6-A502563F1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4"/>
              <a:ext cx="81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5" name="Group 253">
            <a:extLst>
              <a:ext uri="{FF2B5EF4-FFF2-40B4-BE49-F238E27FC236}">
                <a16:creationId xmlns:a16="http://schemas.microsoft.com/office/drawing/2014/main" id="{6224C4D2-D9B3-4195-8C9E-EECABA4A0181}"/>
              </a:ext>
            </a:extLst>
          </p:cNvPr>
          <p:cNvGrpSpPr>
            <a:grpSpLocks/>
          </p:cNvGrpSpPr>
          <p:nvPr/>
        </p:nvGrpSpPr>
        <p:grpSpPr bwMode="auto">
          <a:xfrm>
            <a:off x="2695575" y="960438"/>
            <a:ext cx="371475" cy="1362075"/>
            <a:chOff x="3010" y="709"/>
            <a:chExt cx="807" cy="2963"/>
          </a:xfrm>
        </p:grpSpPr>
        <p:sp>
          <p:nvSpPr>
            <p:cNvPr id="18686" name="AutoShape 254">
              <a:extLst>
                <a:ext uri="{FF2B5EF4-FFF2-40B4-BE49-F238E27FC236}">
                  <a16:creationId xmlns:a16="http://schemas.microsoft.com/office/drawing/2014/main" id="{B12BD312-32DE-4C4A-9DAD-E4C65943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" y="2245"/>
              <a:ext cx="807" cy="1427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7" name="AutoShape 255">
              <a:extLst>
                <a:ext uri="{FF2B5EF4-FFF2-40B4-BE49-F238E27FC236}">
                  <a16:creationId xmlns:a16="http://schemas.microsoft.com/office/drawing/2014/main" id="{28CEBFEF-DBF7-4021-819F-C4769AE6A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709"/>
              <a:ext cx="771" cy="1451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8" name="AutoShape 256">
              <a:extLst>
                <a:ext uri="{FF2B5EF4-FFF2-40B4-BE49-F238E27FC236}">
                  <a16:creationId xmlns:a16="http://schemas.microsoft.com/office/drawing/2014/main" id="{2148650A-7091-4D4E-B751-8679E81A7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754"/>
              <a:ext cx="680" cy="131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9" name="AutoShape 257">
              <a:extLst>
                <a:ext uri="{FF2B5EF4-FFF2-40B4-BE49-F238E27FC236}">
                  <a16:creationId xmlns:a16="http://schemas.microsoft.com/office/drawing/2014/main" id="{D532F6EB-A3A2-48E4-B1C4-C318A1F8B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845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0" name="Rectangle 258">
              <a:extLst>
                <a:ext uri="{FF2B5EF4-FFF2-40B4-BE49-F238E27FC236}">
                  <a16:creationId xmlns:a16="http://schemas.microsoft.com/office/drawing/2014/main" id="{2093BA4E-7676-4BB8-9FBF-A4BC79C7E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026"/>
              <a:ext cx="590" cy="95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1" name="AutoShape 259">
              <a:extLst>
                <a:ext uri="{FF2B5EF4-FFF2-40B4-BE49-F238E27FC236}">
                  <a16:creationId xmlns:a16="http://schemas.microsoft.com/office/drawing/2014/main" id="{B9B45A40-EAB8-4CB2-9EF2-60376B31F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05"/>
              <a:ext cx="771" cy="1452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2" name="AutoShape 260">
              <a:extLst>
                <a:ext uri="{FF2B5EF4-FFF2-40B4-BE49-F238E27FC236}">
                  <a16:creationId xmlns:a16="http://schemas.microsoft.com/office/drawing/2014/main" id="{2AA2301C-E07D-4B35-934D-DD438C8F1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" y="3521"/>
              <a:ext cx="771" cy="9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3" name="AutoShape 261">
              <a:extLst>
                <a:ext uri="{FF2B5EF4-FFF2-40B4-BE49-F238E27FC236}">
                  <a16:creationId xmlns:a16="http://schemas.microsoft.com/office/drawing/2014/main" id="{F5DF5C66-E411-4A6F-A41A-573524F0D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3521"/>
              <a:ext cx="27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4" name="AutoShape 262">
              <a:extLst>
                <a:ext uri="{FF2B5EF4-FFF2-40B4-BE49-F238E27FC236}">
                  <a16:creationId xmlns:a16="http://schemas.microsoft.com/office/drawing/2014/main" id="{112D93FD-10C7-4A7A-930F-7945F3114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87"/>
              <a:ext cx="318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3399">
                    <a:gamma/>
                    <a:shade val="46275"/>
                    <a:invGamma/>
                  </a:srgbClr>
                </a:gs>
                <a:gs pos="100000">
                  <a:srgbClr val="FF3399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5" name="AutoShape 263">
              <a:extLst>
                <a:ext uri="{FF2B5EF4-FFF2-40B4-BE49-F238E27FC236}">
                  <a16:creationId xmlns:a16="http://schemas.microsoft.com/office/drawing/2014/main" id="{E9FBA288-92F0-448E-8916-E7FF74DA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78"/>
              <a:ext cx="136" cy="136"/>
            </a:xfrm>
            <a:prstGeom prst="roundRect">
              <a:avLst>
                <a:gd name="adj" fmla="val 16667"/>
              </a:avLst>
            </a:prstGeom>
            <a:solidFill>
              <a:srgbClr val="FF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96" name="Group 264">
              <a:extLst>
                <a:ext uri="{FF2B5EF4-FFF2-40B4-BE49-F238E27FC236}">
                  <a16:creationId xmlns:a16="http://schemas.microsoft.com/office/drawing/2014/main" id="{40043463-6DB0-46A6-9645-26A946F402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7" y="2750"/>
              <a:ext cx="634" cy="635"/>
              <a:chOff x="3075" y="2750"/>
              <a:chExt cx="634" cy="770"/>
            </a:xfrm>
          </p:grpSpPr>
          <p:sp>
            <p:nvSpPr>
              <p:cNvPr id="18697" name="AutoShape 265">
                <a:extLst>
                  <a:ext uri="{FF2B5EF4-FFF2-40B4-BE49-F238E27FC236}">
                    <a16:creationId xmlns:a16="http://schemas.microsoft.com/office/drawing/2014/main" id="{E33C10AC-8574-4E77-A0BF-9FC190D29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8" name="AutoShape 266">
                <a:extLst>
                  <a:ext uri="{FF2B5EF4-FFF2-40B4-BE49-F238E27FC236}">
                    <a16:creationId xmlns:a16="http://schemas.microsoft.com/office/drawing/2014/main" id="{280E9843-C046-4516-99A2-C1CD941C0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9" name="AutoShape 267">
                <a:extLst>
                  <a:ext uri="{FF2B5EF4-FFF2-40B4-BE49-F238E27FC236}">
                    <a16:creationId xmlns:a16="http://schemas.microsoft.com/office/drawing/2014/main" id="{79FB6360-550C-41B1-93D7-6B5804093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0" name="AutoShape 268">
                <a:extLst>
                  <a:ext uri="{FF2B5EF4-FFF2-40B4-BE49-F238E27FC236}">
                    <a16:creationId xmlns:a16="http://schemas.microsoft.com/office/drawing/2014/main" id="{3F37D23B-3262-4B02-B901-70920EBF5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AutoShape 269">
                <a:extLst>
                  <a:ext uri="{FF2B5EF4-FFF2-40B4-BE49-F238E27FC236}">
                    <a16:creationId xmlns:a16="http://schemas.microsoft.com/office/drawing/2014/main" id="{6062368F-CCB3-43DA-9EF5-CD4D545E7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2" name="AutoShape 270">
                <a:extLst>
                  <a:ext uri="{FF2B5EF4-FFF2-40B4-BE49-F238E27FC236}">
                    <a16:creationId xmlns:a16="http://schemas.microsoft.com/office/drawing/2014/main" id="{AC00D974-C7F4-4886-8A85-FDD7B7DF8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3" name="AutoShape 271">
                <a:extLst>
                  <a:ext uri="{FF2B5EF4-FFF2-40B4-BE49-F238E27FC236}">
                    <a16:creationId xmlns:a16="http://schemas.microsoft.com/office/drawing/2014/main" id="{33229D3C-AD93-4090-8DFC-70DC52A71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4" name="AutoShape 272">
                <a:extLst>
                  <a:ext uri="{FF2B5EF4-FFF2-40B4-BE49-F238E27FC236}">
                    <a16:creationId xmlns:a16="http://schemas.microsoft.com/office/drawing/2014/main" id="{6E112AF9-6F25-4A03-B6C4-262214A39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5" name="AutoShape 273">
                <a:extLst>
                  <a:ext uri="{FF2B5EF4-FFF2-40B4-BE49-F238E27FC236}">
                    <a16:creationId xmlns:a16="http://schemas.microsoft.com/office/drawing/2014/main" id="{94FE1826-B2D0-480E-B743-7F443A498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6" name="AutoShape 274">
                <a:extLst>
                  <a:ext uri="{FF2B5EF4-FFF2-40B4-BE49-F238E27FC236}">
                    <a16:creationId xmlns:a16="http://schemas.microsoft.com/office/drawing/2014/main" id="{18D8E1B1-A5FE-4B38-8951-24E3CA4A9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7" name="AutoShape 275">
                <a:extLst>
                  <a:ext uri="{FF2B5EF4-FFF2-40B4-BE49-F238E27FC236}">
                    <a16:creationId xmlns:a16="http://schemas.microsoft.com/office/drawing/2014/main" id="{26C02D27-C974-4B28-AC7E-C92FB59D7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8" name="AutoShape 276">
                <a:extLst>
                  <a:ext uri="{FF2B5EF4-FFF2-40B4-BE49-F238E27FC236}">
                    <a16:creationId xmlns:a16="http://schemas.microsoft.com/office/drawing/2014/main" id="{5DA89C3F-2FC4-4E64-87F4-CA0EB4E4E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9" name="AutoShape 277">
                <a:extLst>
                  <a:ext uri="{FF2B5EF4-FFF2-40B4-BE49-F238E27FC236}">
                    <a16:creationId xmlns:a16="http://schemas.microsoft.com/office/drawing/2014/main" id="{8BB1CCA4-221F-433A-8017-6F894FD4E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0" name="AutoShape 278">
                <a:extLst>
                  <a:ext uri="{FF2B5EF4-FFF2-40B4-BE49-F238E27FC236}">
                    <a16:creationId xmlns:a16="http://schemas.microsoft.com/office/drawing/2014/main" id="{3D4B2A9B-EF31-41F1-9EE5-14162ACB5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1" name="AutoShape 279">
                <a:extLst>
                  <a:ext uri="{FF2B5EF4-FFF2-40B4-BE49-F238E27FC236}">
                    <a16:creationId xmlns:a16="http://schemas.microsoft.com/office/drawing/2014/main" id="{F496D924-6DD4-4912-8D0D-5D521C0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2" name="AutoShape 280">
                <a:extLst>
                  <a:ext uri="{FF2B5EF4-FFF2-40B4-BE49-F238E27FC236}">
                    <a16:creationId xmlns:a16="http://schemas.microsoft.com/office/drawing/2014/main" id="{822C2325-1C5A-40F9-BDB8-D7ABA2752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13" name="AutoShape 281">
              <a:extLst>
                <a:ext uri="{FF2B5EF4-FFF2-40B4-BE49-F238E27FC236}">
                  <a16:creationId xmlns:a16="http://schemas.microsoft.com/office/drawing/2014/main" id="{3A563FE5-C6F2-417A-B090-AE4379DF4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32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4" name="AutoShape 282">
              <a:extLst>
                <a:ext uri="{FF2B5EF4-FFF2-40B4-BE49-F238E27FC236}">
                  <a16:creationId xmlns:a16="http://schemas.microsoft.com/office/drawing/2014/main" id="{9BB41541-9CDA-4E53-9069-873E58D44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6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5" name="AutoShape 283">
              <a:extLst>
                <a:ext uri="{FF2B5EF4-FFF2-40B4-BE49-F238E27FC236}">
                  <a16:creationId xmlns:a16="http://schemas.microsoft.com/office/drawing/2014/main" id="{5A1CC79A-8FDA-40DE-A408-7C2252AB0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432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6" name="AutoShape 284">
              <a:extLst>
                <a:ext uri="{FF2B5EF4-FFF2-40B4-BE49-F238E27FC236}">
                  <a16:creationId xmlns:a16="http://schemas.microsoft.com/office/drawing/2014/main" id="{A9F9231B-8941-414A-A41A-02B28DC8A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56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7" name="AutoShape 285">
              <a:extLst>
                <a:ext uri="{FF2B5EF4-FFF2-40B4-BE49-F238E27FC236}">
                  <a16:creationId xmlns:a16="http://schemas.microsoft.com/office/drawing/2014/main" id="{1439D90D-4577-42E3-BAB3-A24DEB00C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115"/>
              <a:ext cx="77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8" name="Rectangle 286">
              <a:extLst>
                <a:ext uri="{FF2B5EF4-FFF2-40B4-BE49-F238E27FC236}">
                  <a16:creationId xmlns:a16="http://schemas.microsoft.com/office/drawing/2014/main" id="{5D51FF6D-D3F2-434D-B478-61FED028D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15"/>
              <a:ext cx="499" cy="181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9" name="Rectangle 287">
              <a:extLst>
                <a:ext uri="{FF2B5EF4-FFF2-40B4-BE49-F238E27FC236}">
                  <a16:creationId xmlns:a16="http://schemas.microsoft.com/office/drawing/2014/main" id="{A5C81B90-3F30-4F53-97AB-210085F98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160"/>
              <a:ext cx="771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0" name="Group 288">
            <a:extLst>
              <a:ext uri="{FF2B5EF4-FFF2-40B4-BE49-F238E27FC236}">
                <a16:creationId xmlns:a16="http://schemas.microsoft.com/office/drawing/2014/main" id="{2C2E6887-7C51-4753-9925-6B0BB0758DAC}"/>
              </a:ext>
            </a:extLst>
          </p:cNvPr>
          <p:cNvGrpSpPr>
            <a:grpSpLocks/>
          </p:cNvGrpSpPr>
          <p:nvPr/>
        </p:nvGrpSpPr>
        <p:grpSpPr bwMode="auto">
          <a:xfrm>
            <a:off x="1281113" y="1530350"/>
            <a:ext cx="385762" cy="792163"/>
            <a:chOff x="2062" y="1344"/>
            <a:chExt cx="841" cy="1724"/>
          </a:xfrm>
        </p:grpSpPr>
        <p:sp>
          <p:nvSpPr>
            <p:cNvPr id="18721" name="AutoShape 289">
              <a:extLst>
                <a:ext uri="{FF2B5EF4-FFF2-40B4-BE49-F238E27FC236}">
                  <a16:creationId xmlns:a16="http://schemas.microsoft.com/office/drawing/2014/main" id="{F2C448FB-9FB1-45B6-A927-3F5FAD026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2" y="1515"/>
              <a:ext cx="841" cy="1513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2" name="AutoShape 290">
              <a:extLst>
                <a:ext uri="{FF2B5EF4-FFF2-40B4-BE49-F238E27FC236}">
                  <a16:creationId xmlns:a16="http://schemas.microsoft.com/office/drawing/2014/main" id="{A6F25681-3BA4-4BEF-B074-9C7C3A2D4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44"/>
              <a:ext cx="81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3" name="AutoShape 291">
              <a:extLst>
                <a:ext uri="{FF2B5EF4-FFF2-40B4-BE49-F238E27FC236}">
                  <a16:creationId xmlns:a16="http://schemas.microsoft.com/office/drawing/2014/main" id="{0DD3DAE9-8EE7-4521-9F8C-94C9B1725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480"/>
              <a:ext cx="816" cy="1588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4" name="Rectangle 292">
              <a:extLst>
                <a:ext uri="{FF2B5EF4-FFF2-40B4-BE49-F238E27FC236}">
                  <a16:creationId xmlns:a16="http://schemas.microsoft.com/office/drawing/2014/main" id="{E3CAA0A0-10D5-42F3-9CD2-89EA9302F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686"/>
              <a:ext cx="816" cy="202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0000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5" name="Rectangle 293">
              <a:extLst>
                <a:ext uri="{FF2B5EF4-FFF2-40B4-BE49-F238E27FC236}">
                  <a16:creationId xmlns:a16="http://schemas.microsoft.com/office/drawing/2014/main" id="{E178A16C-1C70-4435-9ED4-C69B3A7F6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697"/>
              <a:ext cx="816" cy="181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6" name="AutoShape 294">
              <a:extLst>
                <a:ext uri="{FF2B5EF4-FFF2-40B4-BE49-F238E27FC236}">
                  <a16:creationId xmlns:a16="http://schemas.microsoft.com/office/drawing/2014/main" id="{36EC2F57-394F-4125-8EBF-0CAEC12812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17" y="2592"/>
              <a:ext cx="136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7" name="Rectangle 295">
              <a:extLst>
                <a:ext uri="{FF2B5EF4-FFF2-40B4-BE49-F238E27FC236}">
                  <a16:creationId xmlns:a16="http://schemas.microsoft.com/office/drawing/2014/main" id="{B12DC3E7-17D1-426A-88AF-1EF6A8CC3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44"/>
              <a:ext cx="544" cy="136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8" name="Rectangle 296">
              <a:extLst>
                <a:ext uri="{FF2B5EF4-FFF2-40B4-BE49-F238E27FC236}">
                  <a16:creationId xmlns:a16="http://schemas.microsoft.com/office/drawing/2014/main" id="{B30F49B1-E652-4FA8-A373-F8EB9A3BA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90"/>
              <a:ext cx="81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9" name="Group 297">
            <a:extLst>
              <a:ext uri="{FF2B5EF4-FFF2-40B4-BE49-F238E27FC236}">
                <a16:creationId xmlns:a16="http://schemas.microsoft.com/office/drawing/2014/main" id="{764F0B5C-3760-46E4-851E-12050BD5AB6A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60438"/>
            <a:ext cx="371475" cy="1362075"/>
            <a:chOff x="1014" y="755"/>
            <a:chExt cx="807" cy="2963"/>
          </a:xfrm>
        </p:grpSpPr>
        <p:sp>
          <p:nvSpPr>
            <p:cNvPr id="18730" name="AutoShape 298">
              <a:extLst>
                <a:ext uri="{FF2B5EF4-FFF2-40B4-BE49-F238E27FC236}">
                  <a16:creationId xmlns:a16="http://schemas.microsoft.com/office/drawing/2014/main" id="{35C44405-272D-4A30-866E-E14C19B2B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" y="2291"/>
              <a:ext cx="807" cy="1427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1" name="AutoShape 299">
              <a:extLst>
                <a:ext uri="{FF2B5EF4-FFF2-40B4-BE49-F238E27FC236}">
                  <a16:creationId xmlns:a16="http://schemas.microsoft.com/office/drawing/2014/main" id="{3D05B359-1DBC-4F55-A9BF-0B7E62C31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55"/>
              <a:ext cx="771" cy="1451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2" name="AutoShape 300">
              <a:extLst>
                <a:ext uri="{FF2B5EF4-FFF2-40B4-BE49-F238E27FC236}">
                  <a16:creationId xmlns:a16="http://schemas.microsoft.com/office/drawing/2014/main" id="{DE116132-E90F-4E48-8608-9201E07BE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800"/>
              <a:ext cx="680" cy="131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3" name="AutoShape 301">
              <a:extLst>
                <a:ext uri="{FF2B5EF4-FFF2-40B4-BE49-F238E27FC236}">
                  <a16:creationId xmlns:a16="http://schemas.microsoft.com/office/drawing/2014/main" id="{25E5B4FC-63E6-4FBF-BC15-EF0A3E52A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9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4" name="Rectangle 302">
              <a:extLst>
                <a:ext uri="{FF2B5EF4-FFF2-40B4-BE49-F238E27FC236}">
                  <a16:creationId xmlns:a16="http://schemas.microsoft.com/office/drawing/2014/main" id="{566E5E9E-C0C3-462B-9B0D-E110D1E58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072"/>
              <a:ext cx="590" cy="95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5" name="AutoShape 303">
              <a:extLst>
                <a:ext uri="{FF2B5EF4-FFF2-40B4-BE49-F238E27FC236}">
                  <a16:creationId xmlns:a16="http://schemas.microsoft.com/office/drawing/2014/main" id="{08C1DFE8-6EF7-4B52-8BC5-DB4708E6C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51"/>
              <a:ext cx="771" cy="1452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6" name="AutoShape 304">
              <a:extLst>
                <a:ext uri="{FF2B5EF4-FFF2-40B4-BE49-F238E27FC236}">
                  <a16:creationId xmlns:a16="http://schemas.microsoft.com/office/drawing/2014/main" id="{C285A34F-B31A-4222-AD3A-410F0C96E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" y="3567"/>
              <a:ext cx="771" cy="9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7" name="AutoShape 305">
              <a:extLst>
                <a:ext uri="{FF2B5EF4-FFF2-40B4-BE49-F238E27FC236}">
                  <a16:creationId xmlns:a16="http://schemas.microsoft.com/office/drawing/2014/main" id="{083D485A-2A09-4794-9210-3AAEE5B3A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" y="3567"/>
              <a:ext cx="27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8" name="AutoShape 306">
              <a:extLst>
                <a:ext uri="{FF2B5EF4-FFF2-40B4-BE49-F238E27FC236}">
                  <a16:creationId xmlns:a16="http://schemas.microsoft.com/office/drawing/2014/main" id="{44EA0352-FDEC-4B84-94D6-CBF50A89A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433"/>
              <a:ext cx="318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9" name="AutoShape 307">
              <a:extLst>
                <a:ext uri="{FF2B5EF4-FFF2-40B4-BE49-F238E27FC236}">
                  <a16:creationId xmlns:a16="http://schemas.microsoft.com/office/drawing/2014/main" id="{437FDDC9-5F69-4AFA-AB00-7A5BF6EEB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524"/>
              <a:ext cx="136" cy="136"/>
            </a:xfrm>
            <a:prstGeom prst="roundRect">
              <a:avLst>
                <a:gd name="adj" fmla="val 16667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40" name="Group 308">
              <a:extLst>
                <a:ext uri="{FF2B5EF4-FFF2-40B4-BE49-F238E27FC236}">
                  <a16:creationId xmlns:a16="http://schemas.microsoft.com/office/drawing/2014/main" id="{6F7EE329-D176-4F33-BD00-FBB08D1B4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2796"/>
              <a:ext cx="634" cy="635"/>
              <a:chOff x="3075" y="2750"/>
              <a:chExt cx="634" cy="770"/>
            </a:xfrm>
          </p:grpSpPr>
          <p:sp>
            <p:nvSpPr>
              <p:cNvPr id="18741" name="AutoShape 309">
                <a:extLst>
                  <a:ext uri="{FF2B5EF4-FFF2-40B4-BE49-F238E27FC236}">
                    <a16:creationId xmlns:a16="http://schemas.microsoft.com/office/drawing/2014/main" id="{5C6F9DE9-B3FF-48B5-BE07-D1E601D90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2" name="AutoShape 310">
                <a:extLst>
                  <a:ext uri="{FF2B5EF4-FFF2-40B4-BE49-F238E27FC236}">
                    <a16:creationId xmlns:a16="http://schemas.microsoft.com/office/drawing/2014/main" id="{EE9C6E61-D933-4DA8-AC47-47DC9EA7A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3" name="AutoShape 311">
                <a:extLst>
                  <a:ext uri="{FF2B5EF4-FFF2-40B4-BE49-F238E27FC236}">
                    <a16:creationId xmlns:a16="http://schemas.microsoft.com/office/drawing/2014/main" id="{1ED881A5-AA47-4454-8FA1-A075131D2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4" name="AutoShape 312">
                <a:extLst>
                  <a:ext uri="{FF2B5EF4-FFF2-40B4-BE49-F238E27FC236}">
                    <a16:creationId xmlns:a16="http://schemas.microsoft.com/office/drawing/2014/main" id="{C2C4B5A4-755E-4DC3-9975-274D0DAAE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5" name="AutoShape 313">
                <a:extLst>
                  <a:ext uri="{FF2B5EF4-FFF2-40B4-BE49-F238E27FC236}">
                    <a16:creationId xmlns:a16="http://schemas.microsoft.com/office/drawing/2014/main" id="{35411512-B984-43CA-9FFE-AC07F5AE1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6" name="AutoShape 314">
                <a:extLst>
                  <a:ext uri="{FF2B5EF4-FFF2-40B4-BE49-F238E27FC236}">
                    <a16:creationId xmlns:a16="http://schemas.microsoft.com/office/drawing/2014/main" id="{76134F3C-2675-4A26-8074-C4962F699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7" name="AutoShape 315">
                <a:extLst>
                  <a:ext uri="{FF2B5EF4-FFF2-40B4-BE49-F238E27FC236}">
                    <a16:creationId xmlns:a16="http://schemas.microsoft.com/office/drawing/2014/main" id="{74E66500-909A-4780-9D6A-BC141FED0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8" name="AutoShape 316">
                <a:extLst>
                  <a:ext uri="{FF2B5EF4-FFF2-40B4-BE49-F238E27FC236}">
                    <a16:creationId xmlns:a16="http://schemas.microsoft.com/office/drawing/2014/main" id="{72A5E6AA-D547-4B5B-819E-A046178D7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9" name="AutoShape 317">
                <a:extLst>
                  <a:ext uri="{FF2B5EF4-FFF2-40B4-BE49-F238E27FC236}">
                    <a16:creationId xmlns:a16="http://schemas.microsoft.com/office/drawing/2014/main" id="{A09F60F4-B789-45CC-88A6-55E0C1097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0" name="AutoShape 318">
                <a:extLst>
                  <a:ext uri="{FF2B5EF4-FFF2-40B4-BE49-F238E27FC236}">
                    <a16:creationId xmlns:a16="http://schemas.microsoft.com/office/drawing/2014/main" id="{9DC1CDB2-5506-4BD3-B9FC-9DF5C0E40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1" name="AutoShape 319">
                <a:extLst>
                  <a:ext uri="{FF2B5EF4-FFF2-40B4-BE49-F238E27FC236}">
                    <a16:creationId xmlns:a16="http://schemas.microsoft.com/office/drawing/2014/main" id="{B1CA4E40-6369-4AB9-AA19-486AD56D0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2" name="AutoShape 320">
                <a:extLst>
                  <a:ext uri="{FF2B5EF4-FFF2-40B4-BE49-F238E27FC236}">
                    <a16:creationId xmlns:a16="http://schemas.microsoft.com/office/drawing/2014/main" id="{77AE9A12-0466-41D9-BEE9-2D40A45E3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3" name="AutoShape 321">
                <a:extLst>
                  <a:ext uri="{FF2B5EF4-FFF2-40B4-BE49-F238E27FC236}">
                    <a16:creationId xmlns:a16="http://schemas.microsoft.com/office/drawing/2014/main" id="{80208170-D9A1-40F9-AF16-1F7AEE426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4" name="AutoShape 322">
                <a:extLst>
                  <a:ext uri="{FF2B5EF4-FFF2-40B4-BE49-F238E27FC236}">
                    <a16:creationId xmlns:a16="http://schemas.microsoft.com/office/drawing/2014/main" id="{AAF89E17-CBF5-474D-A399-9CAB4224F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5" name="AutoShape 323">
                <a:extLst>
                  <a:ext uri="{FF2B5EF4-FFF2-40B4-BE49-F238E27FC236}">
                    <a16:creationId xmlns:a16="http://schemas.microsoft.com/office/drawing/2014/main" id="{EEEEFA1C-2F58-4DD4-9089-DD15F4475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6" name="AutoShape 324">
                <a:extLst>
                  <a:ext uri="{FF2B5EF4-FFF2-40B4-BE49-F238E27FC236}">
                    <a16:creationId xmlns:a16="http://schemas.microsoft.com/office/drawing/2014/main" id="{D0B6D345-3965-4B44-A6B8-3F56BB5B0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57" name="AutoShape 325">
              <a:extLst>
                <a:ext uri="{FF2B5EF4-FFF2-40B4-BE49-F238E27FC236}">
                  <a16:creationId xmlns:a16="http://schemas.microsoft.com/office/drawing/2014/main" id="{E048AD0B-3863-488D-B41E-DC45A5853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47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8" name="AutoShape 326">
              <a:extLst>
                <a:ext uri="{FF2B5EF4-FFF2-40B4-BE49-F238E27FC236}">
                  <a16:creationId xmlns:a16="http://schemas.microsoft.com/office/drawing/2014/main" id="{405ED305-2CCA-4448-BCE0-A7561ACE1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614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9" name="AutoShape 327">
              <a:extLst>
                <a:ext uri="{FF2B5EF4-FFF2-40B4-BE49-F238E27FC236}">
                  <a16:creationId xmlns:a16="http://schemas.microsoft.com/office/drawing/2014/main" id="{68C66017-5CD8-4A7E-A2FA-59BB2D1D3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47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0" name="AutoShape 328">
              <a:extLst>
                <a:ext uri="{FF2B5EF4-FFF2-40B4-BE49-F238E27FC236}">
                  <a16:creationId xmlns:a16="http://schemas.microsoft.com/office/drawing/2014/main" id="{5CBC743B-8D3A-42B9-8335-F6B71D74B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614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1" name="AutoShape 329">
              <a:extLst>
                <a:ext uri="{FF2B5EF4-FFF2-40B4-BE49-F238E27FC236}">
                  <a16:creationId xmlns:a16="http://schemas.microsoft.com/office/drawing/2014/main" id="{2F0AF4D1-19D9-4D7E-B613-55244100E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161"/>
              <a:ext cx="77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2" name="Rectangle 330">
              <a:extLst>
                <a:ext uri="{FF2B5EF4-FFF2-40B4-BE49-F238E27FC236}">
                  <a16:creationId xmlns:a16="http://schemas.microsoft.com/office/drawing/2014/main" id="{FD05103C-4632-43B9-9F20-6C7406FF5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2161"/>
              <a:ext cx="499" cy="181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3" name="Rectangle 331">
              <a:extLst>
                <a:ext uri="{FF2B5EF4-FFF2-40B4-BE49-F238E27FC236}">
                  <a16:creationId xmlns:a16="http://schemas.microsoft.com/office/drawing/2014/main" id="{BD260D7D-825A-42D2-B40E-7C9F380EE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06"/>
              <a:ext cx="771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64" name="Group 332">
            <a:extLst>
              <a:ext uri="{FF2B5EF4-FFF2-40B4-BE49-F238E27FC236}">
                <a16:creationId xmlns:a16="http://schemas.microsoft.com/office/drawing/2014/main" id="{A3EF213B-A20E-4574-9AF4-ABBA2023EC47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2852738"/>
            <a:ext cx="619125" cy="1441450"/>
            <a:chOff x="4524" y="845"/>
            <a:chExt cx="1227" cy="2856"/>
          </a:xfrm>
        </p:grpSpPr>
        <p:sp>
          <p:nvSpPr>
            <p:cNvPr id="18765" name="AutoShape 333">
              <a:extLst>
                <a:ext uri="{FF2B5EF4-FFF2-40B4-BE49-F238E27FC236}">
                  <a16:creationId xmlns:a16="http://schemas.microsoft.com/office/drawing/2014/main" id="{442B1E18-01C1-4CF5-AB76-0EE553010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" y="845"/>
              <a:ext cx="1224" cy="2856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6" name="AutoShape 334">
              <a:extLst>
                <a:ext uri="{FF2B5EF4-FFF2-40B4-BE49-F238E27FC236}">
                  <a16:creationId xmlns:a16="http://schemas.microsoft.com/office/drawing/2014/main" id="{E97A7E1F-E99F-4A8D-A349-D5F8DD7D0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9" y="853"/>
              <a:ext cx="1194" cy="2834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7" name="AutoShape 335">
              <a:extLst>
                <a:ext uri="{FF2B5EF4-FFF2-40B4-BE49-F238E27FC236}">
                  <a16:creationId xmlns:a16="http://schemas.microsoft.com/office/drawing/2014/main" id="{5F73965D-D9D9-4E56-9BFD-89C9B90A5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117"/>
              <a:ext cx="317" cy="453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8" name="AutoShape 336">
              <a:extLst>
                <a:ext uri="{FF2B5EF4-FFF2-40B4-BE49-F238E27FC236}">
                  <a16:creationId xmlns:a16="http://schemas.microsoft.com/office/drawing/2014/main" id="{33D64562-32FB-4B7E-9CC1-B85CF3C511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2" y="1139"/>
              <a:ext cx="272" cy="408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9" name="Rectangle 337">
              <a:extLst>
                <a:ext uri="{FF2B5EF4-FFF2-40B4-BE49-F238E27FC236}">
                  <a16:creationId xmlns:a16="http://schemas.microsoft.com/office/drawing/2014/main" id="{052CF955-306B-4990-9E4A-C11941499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931"/>
              <a:ext cx="90" cy="590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70" name="Group 338">
              <a:extLst>
                <a:ext uri="{FF2B5EF4-FFF2-40B4-BE49-F238E27FC236}">
                  <a16:creationId xmlns:a16="http://schemas.microsoft.com/office/drawing/2014/main" id="{BF068924-ADFD-490B-9854-35E3AD7F4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6" y="1706"/>
              <a:ext cx="1225" cy="37"/>
              <a:chOff x="988" y="3022"/>
              <a:chExt cx="1225" cy="90"/>
            </a:xfrm>
          </p:grpSpPr>
          <p:sp>
            <p:nvSpPr>
              <p:cNvPr id="18771" name="Rectangle 339">
                <a:extLst>
                  <a:ext uri="{FF2B5EF4-FFF2-40B4-BE49-F238E27FC236}">
                    <a16:creationId xmlns:a16="http://schemas.microsoft.com/office/drawing/2014/main" id="{0C6AD1B7-66E3-4D3A-BC4A-77D8F75E8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72" name="Rectangle 340">
                <a:extLst>
                  <a:ext uri="{FF2B5EF4-FFF2-40B4-BE49-F238E27FC236}">
                    <a16:creationId xmlns:a16="http://schemas.microsoft.com/office/drawing/2014/main" id="{7B978E32-D895-4F4E-841D-D5AF4F27B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73" name="AutoShape 341">
              <a:extLst>
                <a:ext uri="{FF2B5EF4-FFF2-40B4-BE49-F238E27FC236}">
                  <a16:creationId xmlns:a16="http://schemas.microsoft.com/office/drawing/2014/main" id="{17D72C91-F454-40A7-BBE7-8EE7AD4A2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1371"/>
              <a:ext cx="13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4" name="Oval 342">
              <a:extLst>
                <a:ext uri="{FF2B5EF4-FFF2-40B4-BE49-F238E27FC236}">
                  <a16:creationId xmlns:a16="http://schemas.microsoft.com/office/drawing/2014/main" id="{0A0A14A4-52D0-4C7D-95DA-D727F36D8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207"/>
              <a:ext cx="46" cy="46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5" name="AutoShape 343">
              <a:extLst>
                <a:ext uri="{FF2B5EF4-FFF2-40B4-BE49-F238E27FC236}">
                  <a16:creationId xmlns:a16="http://schemas.microsoft.com/office/drawing/2014/main" id="{9ECAB283-FA61-4BE4-86D7-FCC6380D0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981"/>
              <a:ext cx="136" cy="25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76" name="Group 344">
            <a:extLst>
              <a:ext uri="{FF2B5EF4-FFF2-40B4-BE49-F238E27FC236}">
                <a16:creationId xmlns:a16="http://schemas.microsoft.com/office/drawing/2014/main" id="{DC5B4C3A-CCAE-4760-928C-E404CC5A7DDA}"/>
              </a:ext>
            </a:extLst>
          </p:cNvPr>
          <p:cNvGrpSpPr>
            <a:grpSpLocks/>
          </p:cNvGrpSpPr>
          <p:nvPr/>
        </p:nvGrpSpPr>
        <p:grpSpPr bwMode="auto">
          <a:xfrm>
            <a:off x="531813" y="2852738"/>
            <a:ext cx="617537" cy="1441450"/>
            <a:chOff x="2939" y="845"/>
            <a:chExt cx="1224" cy="2856"/>
          </a:xfrm>
        </p:grpSpPr>
        <p:sp>
          <p:nvSpPr>
            <p:cNvPr id="18777" name="AutoShape 345">
              <a:extLst>
                <a:ext uri="{FF2B5EF4-FFF2-40B4-BE49-F238E27FC236}">
                  <a16:creationId xmlns:a16="http://schemas.microsoft.com/office/drawing/2014/main" id="{F244AA7A-5556-49D5-9E2D-58881D06E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845"/>
              <a:ext cx="1224" cy="2856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8" name="AutoShape 346">
              <a:extLst>
                <a:ext uri="{FF2B5EF4-FFF2-40B4-BE49-F238E27FC236}">
                  <a16:creationId xmlns:a16="http://schemas.microsoft.com/office/drawing/2014/main" id="{49848196-1CD4-48E2-8DE1-70B12F73D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4" y="857"/>
              <a:ext cx="1195" cy="2832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9" name="AutoShape 347">
              <a:extLst>
                <a:ext uri="{FF2B5EF4-FFF2-40B4-BE49-F238E27FC236}">
                  <a16:creationId xmlns:a16="http://schemas.microsoft.com/office/drawing/2014/main" id="{17A0B73C-85CA-4022-8278-BFA0B07FA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981"/>
              <a:ext cx="952" cy="1406"/>
            </a:xfrm>
            <a:prstGeom prst="roundRect">
              <a:avLst>
                <a:gd name="adj" fmla="val 13759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0" name="AutoShape 348">
              <a:extLst>
                <a:ext uri="{FF2B5EF4-FFF2-40B4-BE49-F238E27FC236}">
                  <a16:creationId xmlns:a16="http://schemas.microsoft.com/office/drawing/2014/main" id="{6BA0F429-5FDD-4D50-8948-EBDED7955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981"/>
              <a:ext cx="363" cy="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1" name="Rectangle 349">
              <a:extLst>
                <a:ext uri="{FF2B5EF4-FFF2-40B4-BE49-F238E27FC236}">
                  <a16:creationId xmlns:a16="http://schemas.microsoft.com/office/drawing/2014/main" id="{2F8C8A3F-6220-4934-B517-321AE95BF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162"/>
              <a:ext cx="862" cy="108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2" name="AutoShape 350">
              <a:extLst>
                <a:ext uri="{FF2B5EF4-FFF2-40B4-BE49-F238E27FC236}">
                  <a16:creationId xmlns:a16="http://schemas.microsoft.com/office/drawing/2014/main" id="{EDDDE1BB-F359-492F-B79D-5624A8188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432"/>
              <a:ext cx="952" cy="1134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3" name="Line 351">
              <a:extLst>
                <a:ext uri="{FF2B5EF4-FFF2-40B4-BE49-F238E27FC236}">
                  <a16:creationId xmlns:a16="http://schemas.microsoft.com/office/drawing/2014/main" id="{9BA7D024-1252-4314-A17A-84FF6A8F2F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614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4" name="Line 352">
              <a:extLst>
                <a:ext uri="{FF2B5EF4-FFF2-40B4-BE49-F238E27FC236}">
                  <a16:creationId xmlns:a16="http://schemas.microsoft.com/office/drawing/2014/main" id="{F7234ED9-4F9D-4A21-ABE1-88695D179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840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5" name="Line 353">
              <a:extLst>
                <a:ext uri="{FF2B5EF4-FFF2-40B4-BE49-F238E27FC236}">
                  <a16:creationId xmlns:a16="http://schemas.microsoft.com/office/drawing/2014/main" id="{A8C97D56-18B7-4859-BB7D-F7D5BDA596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985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6" name="Line 354">
              <a:extLst>
                <a:ext uri="{FF2B5EF4-FFF2-40B4-BE49-F238E27FC236}">
                  <a16:creationId xmlns:a16="http://schemas.microsoft.com/office/drawing/2014/main" id="{D6CA416A-BA18-41C6-83B7-62DAB9014F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130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7" name="Line 355">
              <a:extLst>
                <a:ext uri="{FF2B5EF4-FFF2-40B4-BE49-F238E27FC236}">
                  <a16:creationId xmlns:a16="http://schemas.microsoft.com/office/drawing/2014/main" id="{51F5AA80-662F-45AE-87BD-7D347FDAA3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275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8" name="Line 356">
              <a:extLst>
                <a:ext uri="{FF2B5EF4-FFF2-40B4-BE49-F238E27FC236}">
                  <a16:creationId xmlns:a16="http://schemas.microsoft.com/office/drawing/2014/main" id="{6C7CBBBC-11B6-41B1-8D7B-D2791F4F5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420"/>
              <a:ext cx="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9" name="Line 357">
              <a:extLst>
                <a:ext uri="{FF2B5EF4-FFF2-40B4-BE49-F238E27FC236}">
                  <a16:creationId xmlns:a16="http://schemas.microsoft.com/office/drawing/2014/main" id="{41DC7679-D7F3-4248-B11E-C811C53F1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2" y="2840"/>
              <a:ext cx="0" cy="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90" name="Line 358">
              <a:extLst>
                <a:ext uri="{FF2B5EF4-FFF2-40B4-BE49-F238E27FC236}">
                  <a16:creationId xmlns:a16="http://schemas.microsoft.com/office/drawing/2014/main" id="{F3941DA7-120D-446E-85E5-0B22418C83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0" y="2840"/>
              <a:ext cx="0" cy="72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91" name="AutoShape 359">
              <a:extLst>
                <a:ext uri="{FF2B5EF4-FFF2-40B4-BE49-F238E27FC236}">
                  <a16:creationId xmlns:a16="http://schemas.microsoft.com/office/drawing/2014/main" id="{1FC9E753-C2F8-4845-BD45-56719F1DC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478"/>
              <a:ext cx="544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2" name="AutoShape 360">
              <a:extLst>
                <a:ext uri="{FF2B5EF4-FFF2-40B4-BE49-F238E27FC236}">
                  <a16:creationId xmlns:a16="http://schemas.microsoft.com/office/drawing/2014/main" id="{7BD4DBC6-6F99-4899-A89B-9C932F0ABB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2" y="2508"/>
              <a:ext cx="430" cy="2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3" name="AutoShape 361">
              <a:extLst>
                <a:ext uri="{FF2B5EF4-FFF2-40B4-BE49-F238E27FC236}">
                  <a16:creationId xmlns:a16="http://schemas.microsoft.com/office/drawing/2014/main" id="{AB1557E3-5B17-4B3E-AC7A-35E8F44248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8" y="2575"/>
              <a:ext cx="256" cy="124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4" name="AutoShape 362">
              <a:extLst>
                <a:ext uri="{FF2B5EF4-FFF2-40B4-BE49-F238E27FC236}">
                  <a16:creationId xmlns:a16="http://schemas.microsoft.com/office/drawing/2014/main" id="{C566D945-12AE-49FA-817A-C2BD305899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2" y="981"/>
              <a:ext cx="298" cy="3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5" name="AutoShape 363">
              <a:extLst>
                <a:ext uri="{FF2B5EF4-FFF2-40B4-BE49-F238E27FC236}">
                  <a16:creationId xmlns:a16="http://schemas.microsoft.com/office/drawing/2014/main" id="{F03394A7-A3ED-4BD9-B1B1-D915A00B40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57" y="1177"/>
              <a:ext cx="298" cy="3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96" name="Group 364">
            <a:extLst>
              <a:ext uri="{FF2B5EF4-FFF2-40B4-BE49-F238E27FC236}">
                <a16:creationId xmlns:a16="http://schemas.microsoft.com/office/drawing/2014/main" id="{ED65431D-78D0-4CBD-967D-8588D287453D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852738"/>
            <a:ext cx="619125" cy="1441450"/>
            <a:chOff x="3138" y="572"/>
            <a:chExt cx="390" cy="908"/>
          </a:xfrm>
        </p:grpSpPr>
        <p:sp>
          <p:nvSpPr>
            <p:cNvPr id="18797" name="AutoShape 365">
              <a:extLst>
                <a:ext uri="{FF2B5EF4-FFF2-40B4-BE49-F238E27FC236}">
                  <a16:creationId xmlns:a16="http://schemas.microsoft.com/office/drawing/2014/main" id="{A49A0089-166D-4962-9550-A74BBD3C1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" y="572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8" name="AutoShape 366">
              <a:extLst>
                <a:ext uri="{FF2B5EF4-FFF2-40B4-BE49-F238E27FC236}">
                  <a16:creationId xmlns:a16="http://schemas.microsoft.com/office/drawing/2014/main" id="{7B7E4890-2A46-429B-88C6-F8A043ACB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575"/>
              <a:ext cx="379" cy="901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9" name="AutoShape 367">
              <a:extLst>
                <a:ext uri="{FF2B5EF4-FFF2-40B4-BE49-F238E27FC236}">
                  <a16:creationId xmlns:a16="http://schemas.microsoft.com/office/drawing/2014/main" id="{62DA648F-7A6B-49C9-96F9-EC9861677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" y="658"/>
              <a:ext cx="101" cy="144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0" name="AutoShape 368">
              <a:extLst>
                <a:ext uri="{FF2B5EF4-FFF2-40B4-BE49-F238E27FC236}">
                  <a16:creationId xmlns:a16="http://schemas.microsoft.com/office/drawing/2014/main" id="{CFA7444D-FC86-4353-945C-513F783398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90" y="665"/>
              <a:ext cx="86" cy="130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1" name="Rectangle 369">
              <a:extLst>
                <a:ext uri="{FF2B5EF4-FFF2-40B4-BE49-F238E27FC236}">
                  <a16:creationId xmlns:a16="http://schemas.microsoft.com/office/drawing/2014/main" id="{287C682C-75A4-4446-828C-BF69CE22F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6" y="1235"/>
              <a:ext cx="29" cy="188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02" name="Group 370">
              <a:extLst>
                <a:ext uri="{FF2B5EF4-FFF2-40B4-BE49-F238E27FC236}">
                  <a16:creationId xmlns:a16="http://schemas.microsoft.com/office/drawing/2014/main" id="{0EFAF72D-2148-4813-A0F0-BEBE3CC011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9" y="846"/>
              <a:ext cx="389" cy="11"/>
              <a:chOff x="988" y="3022"/>
              <a:chExt cx="1225" cy="90"/>
            </a:xfrm>
          </p:grpSpPr>
          <p:sp>
            <p:nvSpPr>
              <p:cNvPr id="18803" name="Rectangle 371">
                <a:extLst>
                  <a:ext uri="{FF2B5EF4-FFF2-40B4-BE49-F238E27FC236}">
                    <a16:creationId xmlns:a16="http://schemas.microsoft.com/office/drawing/2014/main" id="{D324753C-16B4-4DF3-A0FC-E7E22CADD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4" name="Rectangle 372">
                <a:extLst>
                  <a:ext uri="{FF2B5EF4-FFF2-40B4-BE49-F238E27FC236}">
                    <a16:creationId xmlns:a16="http://schemas.microsoft.com/office/drawing/2014/main" id="{8812F5AD-687A-4B4B-9B54-85B32236C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05" name="AutoShape 373">
              <a:extLst>
                <a:ext uri="{FF2B5EF4-FFF2-40B4-BE49-F238E27FC236}">
                  <a16:creationId xmlns:a16="http://schemas.microsoft.com/office/drawing/2014/main" id="{10110824-BCFC-4E6F-922B-0DC03BB28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739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6" name="Oval 374">
              <a:extLst>
                <a:ext uri="{FF2B5EF4-FFF2-40B4-BE49-F238E27FC236}">
                  <a16:creationId xmlns:a16="http://schemas.microsoft.com/office/drawing/2014/main" id="{11BA8CB3-BAF5-4F4B-93E1-459D9FC7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687"/>
              <a:ext cx="14" cy="15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7" name="AutoShape 375">
              <a:extLst>
                <a:ext uri="{FF2B5EF4-FFF2-40B4-BE49-F238E27FC236}">
                  <a16:creationId xmlns:a16="http://schemas.microsoft.com/office/drawing/2014/main" id="{FF7147C3-73EB-43F5-9442-2C2189970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" y="615"/>
              <a:ext cx="43" cy="8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08" name="Group 376">
            <a:extLst>
              <a:ext uri="{FF2B5EF4-FFF2-40B4-BE49-F238E27FC236}">
                <a16:creationId xmlns:a16="http://schemas.microsoft.com/office/drawing/2014/main" id="{AB781287-3175-4525-911B-B0E8B44AB459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852738"/>
            <a:ext cx="617538" cy="1441450"/>
            <a:chOff x="2684" y="572"/>
            <a:chExt cx="389" cy="908"/>
          </a:xfrm>
        </p:grpSpPr>
        <p:sp>
          <p:nvSpPr>
            <p:cNvPr id="18809" name="AutoShape 377">
              <a:extLst>
                <a:ext uri="{FF2B5EF4-FFF2-40B4-BE49-F238E27FC236}">
                  <a16:creationId xmlns:a16="http://schemas.microsoft.com/office/drawing/2014/main" id="{1A56C299-D3E3-452C-8BA9-AEE589F01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572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0" name="AutoShape 378">
              <a:extLst>
                <a:ext uri="{FF2B5EF4-FFF2-40B4-BE49-F238E27FC236}">
                  <a16:creationId xmlns:a16="http://schemas.microsoft.com/office/drawing/2014/main" id="{C9B16FC7-232B-4362-8828-79997036A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576"/>
              <a:ext cx="380" cy="900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1" name="AutoShape 379">
              <a:extLst>
                <a:ext uri="{FF2B5EF4-FFF2-40B4-BE49-F238E27FC236}">
                  <a16:creationId xmlns:a16="http://schemas.microsoft.com/office/drawing/2014/main" id="{7593654C-CD2E-4705-AB98-FFF6C912F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615"/>
              <a:ext cx="303" cy="447"/>
            </a:xfrm>
            <a:prstGeom prst="roundRect">
              <a:avLst>
                <a:gd name="adj" fmla="val 1375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2" name="AutoShape 380">
              <a:extLst>
                <a:ext uri="{FF2B5EF4-FFF2-40B4-BE49-F238E27FC236}">
                  <a16:creationId xmlns:a16="http://schemas.microsoft.com/office/drawing/2014/main" id="{FF8EFA54-07E6-4943-86AE-4741E5130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" y="615"/>
              <a:ext cx="115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3" name="Rectangle 381">
              <a:extLst>
                <a:ext uri="{FF2B5EF4-FFF2-40B4-BE49-F238E27FC236}">
                  <a16:creationId xmlns:a16="http://schemas.microsoft.com/office/drawing/2014/main" id="{97E92960-BB17-472B-954F-E01BAC0C4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" y="673"/>
              <a:ext cx="273" cy="3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4" name="AutoShape 382">
              <a:extLst>
                <a:ext uri="{FF2B5EF4-FFF2-40B4-BE49-F238E27FC236}">
                  <a16:creationId xmlns:a16="http://schemas.microsoft.com/office/drawing/2014/main" id="{EAFD00E4-92F8-4DF7-922C-3AEBEAC3B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1077"/>
              <a:ext cx="303" cy="360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5" name="Line 383">
              <a:extLst>
                <a:ext uri="{FF2B5EF4-FFF2-40B4-BE49-F238E27FC236}">
                  <a16:creationId xmlns:a16="http://schemas.microsoft.com/office/drawing/2014/main" id="{344A1BD2-8BE3-4653-ABFF-472B8F2404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134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6" name="Line 384">
              <a:extLst>
                <a:ext uri="{FF2B5EF4-FFF2-40B4-BE49-F238E27FC236}">
                  <a16:creationId xmlns:a16="http://schemas.microsoft.com/office/drawing/2014/main" id="{AE6654CB-7F48-4C1D-9E83-3E73741381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06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7" name="Line 385">
              <a:extLst>
                <a:ext uri="{FF2B5EF4-FFF2-40B4-BE49-F238E27FC236}">
                  <a16:creationId xmlns:a16="http://schemas.microsoft.com/office/drawing/2014/main" id="{FA996DB4-A995-493B-8B73-CCA7E6EED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52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8" name="Line 386">
              <a:extLst>
                <a:ext uri="{FF2B5EF4-FFF2-40B4-BE49-F238E27FC236}">
                  <a16:creationId xmlns:a16="http://schemas.microsoft.com/office/drawing/2014/main" id="{9833FF81-4EEF-43CE-9BFE-EC2B7EBE16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98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9" name="Line 387">
              <a:extLst>
                <a:ext uri="{FF2B5EF4-FFF2-40B4-BE49-F238E27FC236}">
                  <a16:creationId xmlns:a16="http://schemas.microsoft.com/office/drawing/2014/main" id="{40C0EFF5-3D89-423E-92D2-F8DBE52A4E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345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0" name="Line 388">
              <a:extLst>
                <a:ext uri="{FF2B5EF4-FFF2-40B4-BE49-F238E27FC236}">
                  <a16:creationId xmlns:a16="http://schemas.microsoft.com/office/drawing/2014/main" id="{70F0AA34-D137-4B49-86D6-FCFFF37122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391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1" name="Line 389">
              <a:extLst>
                <a:ext uri="{FF2B5EF4-FFF2-40B4-BE49-F238E27FC236}">
                  <a16:creationId xmlns:a16="http://schemas.microsoft.com/office/drawing/2014/main" id="{842EDAC9-74C9-42BA-8D10-3715DF008B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8" y="1206"/>
              <a:ext cx="0" cy="2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2" name="Line 390">
              <a:extLst>
                <a:ext uri="{FF2B5EF4-FFF2-40B4-BE49-F238E27FC236}">
                  <a16:creationId xmlns:a16="http://schemas.microsoft.com/office/drawing/2014/main" id="{BBB32698-35BD-44D4-BEBE-91872DAA58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9" y="1206"/>
              <a:ext cx="0" cy="2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3" name="AutoShape 391">
              <a:extLst>
                <a:ext uri="{FF2B5EF4-FFF2-40B4-BE49-F238E27FC236}">
                  <a16:creationId xmlns:a16="http://schemas.microsoft.com/office/drawing/2014/main" id="{FB3932AF-F47A-44F5-A060-AD65E7C69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091"/>
              <a:ext cx="173" cy="1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4" name="AutoShape 392">
              <a:extLst>
                <a:ext uri="{FF2B5EF4-FFF2-40B4-BE49-F238E27FC236}">
                  <a16:creationId xmlns:a16="http://schemas.microsoft.com/office/drawing/2014/main" id="{432F0102-6D17-4EA0-A8E4-CF1F6D2C2E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90" y="1101"/>
              <a:ext cx="136" cy="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5" name="AutoShape 393">
              <a:extLst>
                <a:ext uri="{FF2B5EF4-FFF2-40B4-BE49-F238E27FC236}">
                  <a16:creationId xmlns:a16="http://schemas.microsoft.com/office/drawing/2014/main" id="{6DF523B7-4B7E-4CB4-9ED4-83458E798C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33" y="1122"/>
              <a:ext cx="81" cy="39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6" name="AutoShape 394">
              <a:extLst>
                <a:ext uri="{FF2B5EF4-FFF2-40B4-BE49-F238E27FC236}">
                  <a16:creationId xmlns:a16="http://schemas.microsoft.com/office/drawing/2014/main" id="{8BD07838-F74B-4AD2-B01F-D472F19C5D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31" y="615"/>
              <a:ext cx="95" cy="1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7" name="AutoShape 395">
              <a:extLst>
                <a:ext uri="{FF2B5EF4-FFF2-40B4-BE49-F238E27FC236}">
                  <a16:creationId xmlns:a16="http://schemas.microsoft.com/office/drawing/2014/main" id="{90AB973E-6156-40B1-8D98-9191CF49D5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49" y="678"/>
              <a:ext cx="94" cy="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10" name="Group 478">
            <a:extLst>
              <a:ext uri="{FF2B5EF4-FFF2-40B4-BE49-F238E27FC236}">
                <a16:creationId xmlns:a16="http://schemas.microsoft.com/office/drawing/2014/main" id="{E02C2B67-51F3-49E0-8658-CC5B2DB6DA3B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2852738"/>
            <a:ext cx="619125" cy="1441450"/>
            <a:chOff x="5524" y="1797"/>
            <a:chExt cx="390" cy="908"/>
          </a:xfrm>
        </p:grpSpPr>
        <p:sp>
          <p:nvSpPr>
            <p:cNvPr id="18829" name="AutoShape 397">
              <a:extLst>
                <a:ext uri="{FF2B5EF4-FFF2-40B4-BE49-F238E27FC236}">
                  <a16:creationId xmlns:a16="http://schemas.microsoft.com/office/drawing/2014/main" id="{0FAA57DB-334F-425F-B403-0DE9C9398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797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0" name="AutoShape 398">
              <a:extLst>
                <a:ext uri="{FF2B5EF4-FFF2-40B4-BE49-F238E27FC236}">
                  <a16:creationId xmlns:a16="http://schemas.microsoft.com/office/drawing/2014/main" id="{9E416977-2B69-400C-9A10-19622C1E7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9" y="1800"/>
              <a:ext cx="379" cy="901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0980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1" name="AutoShape 399">
              <a:extLst>
                <a:ext uri="{FF2B5EF4-FFF2-40B4-BE49-F238E27FC236}">
                  <a16:creationId xmlns:a16="http://schemas.microsoft.com/office/drawing/2014/main" id="{5EF95F55-341C-4A38-9465-7BC05B0A6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9" y="1883"/>
              <a:ext cx="101" cy="144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2" name="AutoShape 400">
              <a:extLst>
                <a:ext uri="{FF2B5EF4-FFF2-40B4-BE49-F238E27FC236}">
                  <a16:creationId xmlns:a16="http://schemas.microsoft.com/office/drawing/2014/main" id="{587A2F76-8BA9-4B99-A254-03CB261BDC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676" y="1890"/>
              <a:ext cx="86" cy="130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3" name="Rectangle 401">
              <a:extLst>
                <a:ext uri="{FF2B5EF4-FFF2-40B4-BE49-F238E27FC236}">
                  <a16:creationId xmlns:a16="http://schemas.microsoft.com/office/drawing/2014/main" id="{5AD99730-C9D9-46E5-91FF-AFBBAB686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2" y="2460"/>
              <a:ext cx="29" cy="188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34" name="Group 402">
              <a:extLst>
                <a:ext uri="{FF2B5EF4-FFF2-40B4-BE49-F238E27FC236}">
                  <a16:creationId xmlns:a16="http://schemas.microsoft.com/office/drawing/2014/main" id="{4E9498CA-4630-46BB-AA85-2690190029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5" y="2071"/>
              <a:ext cx="389" cy="11"/>
              <a:chOff x="988" y="3022"/>
              <a:chExt cx="1225" cy="90"/>
            </a:xfrm>
          </p:grpSpPr>
          <p:sp>
            <p:nvSpPr>
              <p:cNvPr id="18835" name="Rectangle 403">
                <a:extLst>
                  <a:ext uri="{FF2B5EF4-FFF2-40B4-BE49-F238E27FC236}">
                    <a16:creationId xmlns:a16="http://schemas.microsoft.com/office/drawing/2014/main" id="{87D2DC93-5875-4D6D-91AE-48180DFE5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6" name="Rectangle 404">
                <a:extLst>
                  <a:ext uri="{FF2B5EF4-FFF2-40B4-BE49-F238E27FC236}">
                    <a16:creationId xmlns:a16="http://schemas.microsoft.com/office/drawing/2014/main" id="{017B62D7-1549-4181-8236-7081448DC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7" name="AutoShape 405">
              <a:extLst>
                <a:ext uri="{FF2B5EF4-FFF2-40B4-BE49-F238E27FC236}">
                  <a16:creationId xmlns:a16="http://schemas.microsoft.com/office/drawing/2014/main" id="{9C7D59E4-2907-4B14-8B2C-1D83F716D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" y="1964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8" name="Oval 406">
              <a:extLst>
                <a:ext uri="{FF2B5EF4-FFF2-40B4-BE49-F238E27FC236}">
                  <a16:creationId xmlns:a16="http://schemas.microsoft.com/office/drawing/2014/main" id="{E6C6F029-03BB-4653-885B-A72D69650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8" y="1912"/>
              <a:ext cx="14" cy="15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9" name="AutoShape 407">
              <a:extLst>
                <a:ext uri="{FF2B5EF4-FFF2-40B4-BE49-F238E27FC236}">
                  <a16:creationId xmlns:a16="http://schemas.microsoft.com/office/drawing/2014/main" id="{168F70BD-4A76-4D0E-8E72-D28EF0CF2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1840"/>
              <a:ext cx="43" cy="8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9" name="Group 477">
            <a:extLst>
              <a:ext uri="{FF2B5EF4-FFF2-40B4-BE49-F238E27FC236}">
                <a16:creationId xmlns:a16="http://schemas.microsoft.com/office/drawing/2014/main" id="{27E03708-E452-4D08-B4D9-18F65D7DE33E}"/>
              </a:ext>
            </a:extLst>
          </p:cNvPr>
          <p:cNvGrpSpPr>
            <a:grpSpLocks/>
          </p:cNvGrpSpPr>
          <p:nvPr/>
        </p:nvGrpSpPr>
        <p:grpSpPr bwMode="auto">
          <a:xfrm>
            <a:off x="4303713" y="2852738"/>
            <a:ext cx="617537" cy="1441450"/>
            <a:chOff x="5070" y="1797"/>
            <a:chExt cx="389" cy="908"/>
          </a:xfrm>
        </p:grpSpPr>
        <p:sp>
          <p:nvSpPr>
            <p:cNvPr id="18841" name="AutoShape 409">
              <a:extLst>
                <a:ext uri="{FF2B5EF4-FFF2-40B4-BE49-F238E27FC236}">
                  <a16:creationId xmlns:a16="http://schemas.microsoft.com/office/drawing/2014/main" id="{193E96DE-190F-41DC-8E79-1E8D858D6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797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2" name="AutoShape 410">
              <a:extLst>
                <a:ext uri="{FF2B5EF4-FFF2-40B4-BE49-F238E27FC236}">
                  <a16:creationId xmlns:a16="http://schemas.microsoft.com/office/drawing/2014/main" id="{8D568F0E-44A3-4557-918B-FCAED1DF7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1801"/>
              <a:ext cx="380" cy="900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4118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3" name="AutoShape 411">
              <a:extLst>
                <a:ext uri="{FF2B5EF4-FFF2-40B4-BE49-F238E27FC236}">
                  <a16:creationId xmlns:a16="http://schemas.microsoft.com/office/drawing/2014/main" id="{D7F0FF4A-DBB9-4352-9865-663E0C0AC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3" y="1840"/>
              <a:ext cx="303" cy="447"/>
            </a:xfrm>
            <a:prstGeom prst="roundRect">
              <a:avLst>
                <a:gd name="adj" fmla="val 1375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4" name="AutoShape 412">
              <a:extLst>
                <a:ext uri="{FF2B5EF4-FFF2-40B4-BE49-F238E27FC236}">
                  <a16:creationId xmlns:a16="http://schemas.microsoft.com/office/drawing/2014/main" id="{474640BD-74F1-4B1C-857C-5838C602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1840"/>
              <a:ext cx="115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5" name="Rectangle 413">
              <a:extLst>
                <a:ext uri="{FF2B5EF4-FFF2-40B4-BE49-F238E27FC236}">
                  <a16:creationId xmlns:a16="http://schemas.microsoft.com/office/drawing/2014/main" id="{84A67434-A481-442A-88B2-EC396336C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1898"/>
              <a:ext cx="273" cy="3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6" name="AutoShape 414">
              <a:extLst>
                <a:ext uri="{FF2B5EF4-FFF2-40B4-BE49-F238E27FC236}">
                  <a16:creationId xmlns:a16="http://schemas.microsoft.com/office/drawing/2014/main" id="{0689AE64-4BF1-461E-A585-DF360C345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3" y="2302"/>
              <a:ext cx="303" cy="360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7" name="Line 415">
              <a:extLst>
                <a:ext uri="{FF2B5EF4-FFF2-40B4-BE49-F238E27FC236}">
                  <a16:creationId xmlns:a16="http://schemas.microsoft.com/office/drawing/2014/main" id="{11AC1811-C865-4383-BF9A-C1BE4171C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359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8" name="Line 416">
              <a:extLst>
                <a:ext uri="{FF2B5EF4-FFF2-40B4-BE49-F238E27FC236}">
                  <a16:creationId xmlns:a16="http://schemas.microsoft.com/office/drawing/2014/main" id="{1F6C1CE0-FAAA-4AC8-8C94-CEDFDAEE2A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431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9" name="Line 417">
              <a:extLst>
                <a:ext uri="{FF2B5EF4-FFF2-40B4-BE49-F238E27FC236}">
                  <a16:creationId xmlns:a16="http://schemas.microsoft.com/office/drawing/2014/main" id="{7D4E4E95-69F2-4195-AA2A-FEEAB69A2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477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0" name="Line 418">
              <a:extLst>
                <a:ext uri="{FF2B5EF4-FFF2-40B4-BE49-F238E27FC236}">
                  <a16:creationId xmlns:a16="http://schemas.microsoft.com/office/drawing/2014/main" id="{E29B4245-690C-4FD3-84AA-67EB75DA5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523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1" name="Line 419">
              <a:extLst>
                <a:ext uri="{FF2B5EF4-FFF2-40B4-BE49-F238E27FC236}">
                  <a16:creationId xmlns:a16="http://schemas.microsoft.com/office/drawing/2014/main" id="{32B0889C-3DF3-4642-A987-425237EFF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570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2" name="Line 420">
              <a:extLst>
                <a:ext uri="{FF2B5EF4-FFF2-40B4-BE49-F238E27FC236}">
                  <a16:creationId xmlns:a16="http://schemas.microsoft.com/office/drawing/2014/main" id="{A0191132-9A72-489F-8DEE-D9E28643E6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616"/>
              <a:ext cx="30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3" name="Line 421">
              <a:extLst>
                <a:ext uri="{FF2B5EF4-FFF2-40B4-BE49-F238E27FC236}">
                  <a16:creationId xmlns:a16="http://schemas.microsoft.com/office/drawing/2014/main" id="{555BAE29-7E4D-4124-BF0C-DF82268A3B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4" y="2431"/>
              <a:ext cx="0" cy="2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4" name="Line 422">
              <a:extLst>
                <a:ext uri="{FF2B5EF4-FFF2-40B4-BE49-F238E27FC236}">
                  <a16:creationId xmlns:a16="http://schemas.microsoft.com/office/drawing/2014/main" id="{447BA859-32F2-4675-9725-130A0AD263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15" y="2431"/>
              <a:ext cx="0" cy="2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5" name="AutoShape 423">
              <a:extLst>
                <a:ext uri="{FF2B5EF4-FFF2-40B4-BE49-F238E27FC236}">
                  <a16:creationId xmlns:a16="http://schemas.microsoft.com/office/drawing/2014/main" id="{AEA24406-F50C-43B3-85CA-4660FAF0E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1" y="2316"/>
              <a:ext cx="173" cy="1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6" name="AutoShape 424">
              <a:extLst>
                <a:ext uri="{FF2B5EF4-FFF2-40B4-BE49-F238E27FC236}">
                  <a16:creationId xmlns:a16="http://schemas.microsoft.com/office/drawing/2014/main" id="{390C0FA1-045D-42C3-840E-BA29D6E7CA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76" y="2326"/>
              <a:ext cx="136" cy="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7" name="AutoShape 425">
              <a:extLst>
                <a:ext uri="{FF2B5EF4-FFF2-40B4-BE49-F238E27FC236}">
                  <a16:creationId xmlns:a16="http://schemas.microsoft.com/office/drawing/2014/main" id="{F19E24A1-458A-4823-9569-531AE336E9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19" y="2347"/>
              <a:ext cx="81" cy="39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8" name="AutoShape 426">
              <a:extLst>
                <a:ext uri="{FF2B5EF4-FFF2-40B4-BE49-F238E27FC236}">
                  <a16:creationId xmlns:a16="http://schemas.microsoft.com/office/drawing/2014/main" id="{916B7DEE-A51F-47E6-A6A7-B5D985A387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17" y="1840"/>
              <a:ext cx="95" cy="1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9" name="AutoShape 427">
              <a:extLst>
                <a:ext uri="{FF2B5EF4-FFF2-40B4-BE49-F238E27FC236}">
                  <a16:creationId xmlns:a16="http://schemas.microsoft.com/office/drawing/2014/main" id="{CC051457-F460-4992-A2F1-33BA536ACE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35" y="1903"/>
              <a:ext cx="94" cy="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8" name="Group 476">
            <a:extLst>
              <a:ext uri="{FF2B5EF4-FFF2-40B4-BE49-F238E27FC236}">
                <a16:creationId xmlns:a16="http://schemas.microsoft.com/office/drawing/2014/main" id="{2EABF53B-3E3E-4510-BBBD-D0538CAC505F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1557338"/>
            <a:ext cx="385762" cy="790575"/>
            <a:chOff x="3165" y="981"/>
            <a:chExt cx="243" cy="498"/>
          </a:xfrm>
        </p:grpSpPr>
        <p:sp>
          <p:nvSpPr>
            <p:cNvPr id="18861" name="AutoShape 429">
              <a:extLst>
                <a:ext uri="{FF2B5EF4-FFF2-40B4-BE49-F238E27FC236}">
                  <a16:creationId xmlns:a16="http://schemas.microsoft.com/office/drawing/2014/main" id="{E345ABE5-A4E0-4C51-B947-622B03C82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030"/>
              <a:ext cx="243" cy="437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2" name="AutoShape 430">
              <a:extLst>
                <a:ext uri="{FF2B5EF4-FFF2-40B4-BE49-F238E27FC236}">
                  <a16:creationId xmlns:a16="http://schemas.microsoft.com/office/drawing/2014/main" id="{B2FB34EA-3086-476E-B3B3-FA604D09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981"/>
              <a:ext cx="236" cy="3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3" name="AutoShape 431">
              <a:extLst>
                <a:ext uri="{FF2B5EF4-FFF2-40B4-BE49-F238E27FC236}">
                  <a16:creationId xmlns:a16="http://schemas.microsoft.com/office/drawing/2014/main" id="{DE18C377-B58B-4F7A-92F0-7D48EFA52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20"/>
              <a:ext cx="236" cy="459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4" name="Rectangle 432">
              <a:extLst>
                <a:ext uri="{FF2B5EF4-FFF2-40B4-BE49-F238E27FC236}">
                  <a16:creationId xmlns:a16="http://schemas.microsoft.com/office/drawing/2014/main" id="{A8EF73C5-7EBD-41E3-ADF0-D098F518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80"/>
              <a:ext cx="236" cy="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5" name="Rectangle 433">
              <a:extLst>
                <a:ext uri="{FF2B5EF4-FFF2-40B4-BE49-F238E27FC236}">
                  <a16:creationId xmlns:a16="http://schemas.microsoft.com/office/drawing/2014/main" id="{48C88B43-B358-4C90-A806-4EA5F71EC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83"/>
              <a:ext cx="236" cy="52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6" name="AutoShape 434">
              <a:extLst>
                <a:ext uri="{FF2B5EF4-FFF2-40B4-BE49-F238E27FC236}">
                  <a16:creationId xmlns:a16="http://schemas.microsoft.com/office/drawing/2014/main" id="{5A6432FE-181E-48ED-9BC7-8FB93F04DA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267" y="1342"/>
              <a:ext cx="39" cy="2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7" name="Rectangle 435">
              <a:extLst>
                <a:ext uri="{FF2B5EF4-FFF2-40B4-BE49-F238E27FC236}">
                  <a16:creationId xmlns:a16="http://schemas.microsoft.com/office/drawing/2014/main" id="{94A689BC-38A7-44EF-BA3A-6F2B0FD6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9" y="981"/>
              <a:ext cx="157" cy="39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8" name="Rectangle 436">
              <a:extLst>
                <a:ext uri="{FF2B5EF4-FFF2-40B4-BE49-F238E27FC236}">
                  <a16:creationId xmlns:a16="http://schemas.microsoft.com/office/drawing/2014/main" id="{C2AAF706-83C4-4716-B67E-EF227C8C9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994"/>
              <a:ext cx="236" cy="1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7" name="Group 475">
            <a:extLst>
              <a:ext uri="{FF2B5EF4-FFF2-40B4-BE49-F238E27FC236}">
                <a16:creationId xmlns:a16="http://schemas.microsoft.com/office/drawing/2014/main" id="{AF1B5AB2-1A7F-4120-A732-02EEE2DEE5A9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985838"/>
            <a:ext cx="371475" cy="1362075"/>
            <a:chOff x="2893" y="621"/>
            <a:chExt cx="234" cy="858"/>
          </a:xfrm>
        </p:grpSpPr>
        <p:sp>
          <p:nvSpPr>
            <p:cNvPr id="18870" name="AutoShape 438">
              <a:extLst>
                <a:ext uri="{FF2B5EF4-FFF2-40B4-BE49-F238E27FC236}">
                  <a16:creationId xmlns:a16="http://schemas.microsoft.com/office/drawing/2014/main" id="{5E1E849F-F7DC-4313-A12C-243C59FF5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66"/>
              <a:ext cx="234" cy="413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1" name="AutoShape 439">
              <a:extLst>
                <a:ext uri="{FF2B5EF4-FFF2-40B4-BE49-F238E27FC236}">
                  <a16:creationId xmlns:a16="http://schemas.microsoft.com/office/drawing/2014/main" id="{FAB8405D-66BA-46C0-AF69-194F2779F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621"/>
              <a:ext cx="223" cy="420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2" name="AutoShape 440">
              <a:extLst>
                <a:ext uri="{FF2B5EF4-FFF2-40B4-BE49-F238E27FC236}">
                  <a16:creationId xmlns:a16="http://schemas.microsoft.com/office/drawing/2014/main" id="{9F6A495C-4B04-4023-A35A-5D8E2C042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2" y="634"/>
              <a:ext cx="197" cy="381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3" name="AutoShape 441">
              <a:extLst>
                <a:ext uri="{FF2B5EF4-FFF2-40B4-BE49-F238E27FC236}">
                  <a16:creationId xmlns:a16="http://schemas.microsoft.com/office/drawing/2014/main" id="{504BFA1F-CD09-4E02-8321-5165EFAF7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660"/>
              <a:ext cx="39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4" name="Rectangle 442">
              <a:extLst>
                <a:ext uri="{FF2B5EF4-FFF2-40B4-BE49-F238E27FC236}">
                  <a16:creationId xmlns:a16="http://schemas.microsoft.com/office/drawing/2014/main" id="{CF0BDFAA-FA38-4C9E-99BE-E983EA4A7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713"/>
              <a:ext cx="171" cy="27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5" name="AutoShape 443">
              <a:extLst>
                <a:ext uri="{FF2B5EF4-FFF2-40B4-BE49-F238E27FC236}">
                  <a16:creationId xmlns:a16="http://schemas.microsoft.com/office/drawing/2014/main" id="{6D21C267-DFA5-4BEA-AB27-6A760D20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54"/>
              <a:ext cx="223" cy="42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6" name="AutoShape 444">
              <a:extLst>
                <a:ext uri="{FF2B5EF4-FFF2-40B4-BE49-F238E27FC236}">
                  <a16:creationId xmlns:a16="http://schemas.microsoft.com/office/drawing/2014/main" id="{7E6A07FB-4D20-487F-A3BF-F67F4EE2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435"/>
              <a:ext cx="224" cy="27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7" name="AutoShape 445">
              <a:extLst>
                <a:ext uri="{FF2B5EF4-FFF2-40B4-BE49-F238E27FC236}">
                  <a16:creationId xmlns:a16="http://schemas.microsoft.com/office/drawing/2014/main" id="{BF66A3EA-C859-4A01-91A5-B1957DF9A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" y="1435"/>
              <a:ext cx="79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8" name="AutoShape 446">
              <a:extLst>
                <a:ext uri="{FF2B5EF4-FFF2-40B4-BE49-F238E27FC236}">
                  <a16:creationId xmlns:a16="http://schemas.microsoft.com/office/drawing/2014/main" id="{8DFFCB01-1882-49F0-8C78-B2BED1B8E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4" y="1107"/>
              <a:ext cx="93" cy="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9" name="AutoShape 447">
              <a:extLst>
                <a:ext uri="{FF2B5EF4-FFF2-40B4-BE49-F238E27FC236}">
                  <a16:creationId xmlns:a16="http://schemas.microsoft.com/office/drawing/2014/main" id="{535F36AF-4CF6-46E6-8D4A-D34632E65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1133"/>
              <a:ext cx="39" cy="4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80" name="Group 448">
              <a:extLst>
                <a:ext uri="{FF2B5EF4-FFF2-40B4-BE49-F238E27FC236}">
                  <a16:creationId xmlns:a16="http://schemas.microsoft.com/office/drawing/2014/main" id="{857CCA8D-C745-49A2-87EE-5EB3AF8059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8" y="1212"/>
              <a:ext cx="184" cy="184"/>
              <a:chOff x="3075" y="2750"/>
              <a:chExt cx="634" cy="770"/>
            </a:xfrm>
          </p:grpSpPr>
          <p:sp>
            <p:nvSpPr>
              <p:cNvPr id="18881" name="AutoShape 449">
                <a:extLst>
                  <a:ext uri="{FF2B5EF4-FFF2-40B4-BE49-F238E27FC236}">
                    <a16:creationId xmlns:a16="http://schemas.microsoft.com/office/drawing/2014/main" id="{FA067FC4-3D38-4D44-9C47-BB062C443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2" name="AutoShape 450">
                <a:extLst>
                  <a:ext uri="{FF2B5EF4-FFF2-40B4-BE49-F238E27FC236}">
                    <a16:creationId xmlns:a16="http://schemas.microsoft.com/office/drawing/2014/main" id="{F8A22FFD-89B0-4FB9-8BC3-7DDC2C0A4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3" name="AutoShape 451">
                <a:extLst>
                  <a:ext uri="{FF2B5EF4-FFF2-40B4-BE49-F238E27FC236}">
                    <a16:creationId xmlns:a16="http://schemas.microsoft.com/office/drawing/2014/main" id="{FA6A305C-8805-4223-B9BD-29DA88F7C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4" name="AutoShape 452">
                <a:extLst>
                  <a:ext uri="{FF2B5EF4-FFF2-40B4-BE49-F238E27FC236}">
                    <a16:creationId xmlns:a16="http://schemas.microsoft.com/office/drawing/2014/main" id="{18D3726B-741E-41C9-90FA-DC5B106ED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5" name="AutoShape 453">
                <a:extLst>
                  <a:ext uri="{FF2B5EF4-FFF2-40B4-BE49-F238E27FC236}">
                    <a16:creationId xmlns:a16="http://schemas.microsoft.com/office/drawing/2014/main" id="{0F9C4B32-BE60-4D39-A2E8-BBCDF09BB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6" name="AutoShape 454">
                <a:extLst>
                  <a:ext uri="{FF2B5EF4-FFF2-40B4-BE49-F238E27FC236}">
                    <a16:creationId xmlns:a16="http://schemas.microsoft.com/office/drawing/2014/main" id="{2A71EF68-479D-443E-A289-98B40952E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7" name="AutoShape 455">
                <a:extLst>
                  <a:ext uri="{FF2B5EF4-FFF2-40B4-BE49-F238E27FC236}">
                    <a16:creationId xmlns:a16="http://schemas.microsoft.com/office/drawing/2014/main" id="{4FA20C9D-333B-438E-AB90-4831A3FE7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8" name="AutoShape 456">
                <a:extLst>
                  <a:ext uri="{FF2B5EF4-FFF2-40B4-BE49-F238E27FC236}">
                    <a16:creationId xmlns:a16="http://schemas.microsoft.com/office/drawing/2014/main" id="{8B15678D-9130-4435-AE31-763FF7B61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9" name="AutoShape 457">
                <a:extLst>
                  <a:ext uri="{FF2B5EF4-FFF2-40B4-BE49-F238E27FC236}">
                    <a16:creationId xmlns:a16="http://schemas.microsoft.com/office/drawing/2014/main" id="{7F66FC52-51E2-4BB2-A5BC-42EA7D470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0" name="AutoShape 458">
                <a:extLst>
                  <a:ext uri="{FF2B5EF4-FFF2-40B4-BE49-F238E27FC236}">
                    <a16:creationId xmlns:a16="http://schemas.microsoft.com/office/drawing/2014/main" id="{01616AEF-4641-492A-83A8-BC9E7E451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1" name="AutoShape 459">
                <a:extLst>
                  <a:ext uri="{FF2B5EF4-FFF2-40B4-BE49-F238E27FC236}">
                    <a16:creationId xmlns:a16="http://schemas.microsoft.com/office/drawing/2014/main" id="{4AE84561-4656-48A1-8D3E-AB87DC197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2" name="AutoShape 460">
                <a:extLst>
                  <a:ext uri="{FF2B5EF4-FFF2-40B4-BE49-F238E27FC236}">
                    <a16:creationId xmlns:a16="http://schemas.microsoft.com/office/drawing/2014/main" id="{D9899ECC-CD20-413F-98E5-121B5043F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3" name="AutoShape 461">
                <a:extLst>
                  <a:ext uri="{FF2B5EF4-FFF2-40B4-BE49-F238E27FC236}">
                    <a16:creationId xmlns:a16="http://schemas.microsoft.com/office/drawing/2014/main" id="{95A80A22-322B-4B6F-9E4B-89FF1A227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4" name="AutoShape 462">
                <a:extLst>
                  <a:ext uri="{FF2B5EF4-FFF2-40B4-BE49-F238E27FC236}">
                    <a16:creationId xmlns:a16="http://schemas.microsoft.com/office/drawing/2014/main" id="{5012F55C-8078-4845-93A9-20231CB56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5" name="AutoShape 463">
                <a:extLst>
                  <a:ext uri="{FF2B5EF4-FFF2-40B4-BE49-F238E27FC236}">
                    <a16:creationId xmlns:a16="http://schemas.microsoft.com/office/drawing/2014/main" id="{0AB0C1D3-15A1-493D-9CBD-84DBD536D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6" name="AutoShape 464">
                <a:extLst>
                  <a:ext uri="{FF2B5EF4-FFF2-40B4-BE49-F238E27FC236}">
                    <a16:creationId xmlns:a16="http://schemas.microsoft.com/office/drawing/2014/main" id="{D5FD726D-CE7B-42E9-A2B6-5267F52F8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97" name="AutoShape 465">
              <a:extLst>
                <a:ext uri="{FF2B5EF4-FFF2-40B4-BE49-F238E27FC236}">
                  <a16:creationId xmlns:a16="http://schemas.microsoft.com/office/drawing/2014/main" id="{B354C5FC-22B6-4461-A898-0F1F6157E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1120"/>
              <a:ext cx="26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8" name="AutoShape 466">
              <a:extLst>
                <a:ext uri="{FF2B5EF4-FFF2-40B4-BE49-F238E27FC236}">
                  <a16:creationId xmlns:a16="http://schemas.microsoft.com/office/drawing/2014/main" id="{0EDC9CA7-66E6-4B8C-B821-E15F09DCB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1159"/>
              <a:ext cx="26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9" name="AutoShape 467">
              <a:extLst>
                <a:ext uri="{FF2B5EF4-FFF2-40B4-BE49-F238E27FC236}">
                  <a16:creationId xmlns:a16="http://schemas.microsoft.com/office/drawing/2014/main" id="{00B73593-52B9-458A-83EB-1F9DAD8A4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1120"/>
              <a:ext cx="26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0" name="AutoShape 468">
              <a:extLst>
                <a:ext uri="{FF2B5EF4-FFF2-40B4-BE49-F238E27FC236}">
                  <a16:creationId xmlns:a16="http://schemas.microsoft.com/office/drawing/2014/main" id="{781AE3DC-FDC2-484C-8A8B-B447327AF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1159"/>
              <a:ext cx="26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1" name="AutoShape 469">
              <a:extLst>
                <a:ext uri="{FF2B5EF4-FFF2-40B4-BE49-F238E27FC236}">
                  <a16:creationId xmlns:a16="http://schemas.microsoft.com/office/drawing/2014/main" id="{9818837C-1522-4180-8C74-972824EE4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28"/>
              <a:ext cx="223" cy="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2" name="Rectangle 470">
              <a:extLst>
                <a:ext uri="{FF2B5EF4-FFF2-40B4-BE49-F238E27FC236}">
                  <a16:creationId xmlns:a16="http://schemas.microsoft.com/office/drawing/2014/main" id="{6B5CDD14-04E3-49D1-9A94-0001509EA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1028"/>
              <a:ext cx="145" cy="53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3" name="Rectangle 471">
              <a:extLst>
                <a:ext uri="{FF2B5EF4-FFF2-40B4-BE49-F238E27FC236}">
                  <a16:creationId xmlns:a16="http://schemas.microsoft.com/office/drawing/2014/main" id="{E4237426-3234-4393-814A-299DCD6EF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41"/>
              <a:ext cx="223" cy="27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11" name="Group 479">
            <a:extLst>
              <a:ext uri="{FF2B5EF4-FFF2-40B4-BE49-F238E27FC236}">
                <a16:creationId xmlns:a16="http://schemas.microsoft.com/office/drawing/2014/main" id="{B60557EB-2F0C-4EAC-B94D-AE910786F669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1557338"/>
            <a:ext cx="350838" cy="755650"/>
            <a:chOff x="3528" y="1298"/>
            <a:chExt cx="907" cy="1951"/>
          </a:xfrm>
        </p:grpSpPr>
        <p:sp>
          <p:nvSpPr>
            <p:cNvPr id="18912" name="AutoShape 480">
              <a:extLst>
                <a:ext uri="{FF2B5EF4-FFF2-40B4-BE49-F238E27FC236}">
                  <a16:creationId xmlns:a16="http://schemas.microsoft.com/office/drawing/2014/main" id="{ED234556-1018-402B-A4E9-339825D8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298"/>
              <a:ext cx="90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3" name="AutoShape 481">
              <a:extLst>
                <a:ext uri="{FF2B5EF4-FFF2-40B4-BE49-F238E27FC236}">
                  <a16:creationId xmlns:a16="http://schemas.microsoft.com/office/drawing/2014/main" id="{9784B635-1120-434C-8A97-D913F3094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298"/>
              <a:ext cx="31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4" name="AutoShape 482">
              <a:extLst>
                <a:ext uri="{FF2B5EF4-FFF2-40B4-BE49-F238E27FC236}">
                  <a16:creationId xmlns:a16="http://schemas.microsoft.com/office/drawing/2014/main" id="{A6D73986-B7C9-4538-A3C0-8D607380A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98"/>
              <a:ext cx="90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5" name="AutoShape 483">
              <a:extLst>
                <a:ext uri="{FF2B5EF4-FFF2-40B4-BE49-F238E27FC236}">
                  <a16:creationId xmlns:a16="http://schemas.microsoft.com/office/drawing/2014/main" id="{7ACF9F21-7241-47BE-A4AC-CEA6FBEC8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34"/>
              <a:ext cx="907" cy="1815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rgbClr val="DCDEC8">
                    <a:gamma/>
                    <a:shade val="66667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66667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6" name="AutoShape 484">
              <a:extLst>
                <a:ext uri="{FF2B5EF4-FFF2-40B4-BE49-F238E27FC236}">
                  <a16:creationId xmlns:a16="http://schemas.microsoft.com/office/drawing/2014/main" id="{AE3B358B-273F-447C-BF9E-B7AFFEB68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434"/>
              <a:ext cx="816" cy="1769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7" name="Line 485">
              <a:extLst>
                <a:ext uri="{FF2B5EF4-FFF2-40B4-BE49-F238E27FC236}">
                  <a16:creationId xmlns:a16="http://schemas.microsoft.com/office/drawing/2014/main" id="{7EBB27F5-817D-4758-8C92-C9D8FAE4D3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387"/>
              <a:ext cx="8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8" name="Line 486">
              <a:extLst>
                <a:ext uri="{FF2B5EF4-FFF2-40B4-BE49-F238E27FC236}">
                  <a16:creationId xmlns:a16="http://schemas.microsoft.com/office/drawing/2014/main" id="{3DF4D28A-D60F-4172-9462-28159B6554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2" y="1434"/>
              <a:ext cx="0" cy="176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9" name="AutoShape 487">
              <a:extLst>
                <a:ext uri="{FF2B5EF4-FFF2-40B4-BE49-F238E27FC236}">
                  <a16:creationId xmlns:a16="http://schemas.microsoft.com/office/drawing/2014/main" id="{F93330B1-8093-417D-A46E-E26831937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434"/>
              <a:ext cx="408" cy="953"/>
            </a:xfrm>
            <a:prstGeom prst="bevel">
              <a:avLst>
                <a:gd name="adj" fmla="val 7843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0" name="Rectangle 488">
              <a:extLst>
                <a:ext uri="{FF2B5EF4-FFF2-40B4-BE49-F238E27FC236}">
                  <a16:creationId xmlns:a16="http://schemas.microsoft.com/office/drawing/2014/main" id="{0FC32F9A-392F-4814-BF25-CE5EFA460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298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21" name="Group 489">
              <a:extLst>
                <a:ext uri="{FF2B5EF4-FFF2-40B4-BE49-F238E27FC236}">
                  <a16:creationId xmlns:a16="http://schemas.microsoft.com/office/drawing/2014/main" id="{A31437CF-EB1E-4410-9886-8242C929D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1298"/>
              <a:ext cx="17" cy="136"/>
              <a:chOff x="1669" y="1888"/>
              <a:chExt cx="90" cy="272"/>
            </a:xfrm>
          </p:grpSpPr>
          <p:sp>
            <p:nvSpPr>
              <p:cNvPr id="18922" name="Rectangle 490">
                <a:extLst>
                  <a:ext uri="{FF2B5EF4-FFF2-40B4-BE49-F238E27FC236}">
                    <a16:creationId xmlns:a16="http://schemas.microsoft.com/office/drawing/2014/main" id="{BF2E2705-8090-4C9D-9B9E-E0A2F4F65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3" name="Rectangle 491">
                <a:extLst>
                  <a:ext uri="{FF2B5EF4-FFF2-40B4-BE49-F238E27FC236}">
                    <a16:creationId xmlns:a16="http://schemas.microsoft.com/office/drawing/2014/main" id="{BFA37484-9417-4C41-B072-E8065A4B0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24" name="Group 492">
              <a:extLst>
                <a:ext uri="{FF2B5EF4-FFF2-40B4-BE49-F238E27FC236}">
                  <a16:creationId xmlns:a16="http://schemas.microsoft.com/office/drawing/2014/main" id="{1BB1BE01-60DB-4168-8902-2D25B6A7D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1298"/>
              <a:ext cx="17" cy="136"/>
              <a:chOff x="1669" y="1888"/>
              <a:chExt cx="90" cy="272"/>
            </a:xfrm>
          </p:grpSpPr>
          <p:sp>
            <p:nvSpPr>
              <p:cNvPr id="18925" name="Rectangle 493">
                <a:extLst>
                  <a:ext uri="{FF2B5EF4-FFF2-40B4-BE49-F238E27FC236}">
                    <a16:creationId xmlns:a16="http://schemas.microsoft.com/office/drawing/2014/main" id="{F4197F0C-C210-4BFB-8924-7E622C3E7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6" name="Rectangle 494">
                <a:extLst>
                  <a:ext uri="{FF2B5EF4-FFF2-40B4-BE49-F238E27FC236}">
                    <a16:creationId xmlns:a16="http://schemas.microsoft.com/office/drawing/2014/main" id="{8DE77EB7-CAC1-4AEF-BFE9-04A6F3D62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27" name="Group 495">
              <a:extLst>
                <a:ext uri="{FF2B5EF4-FFF2-40B4-BE49-F238E27FC236}">
                  <a16:creationId xmlns:a16="http://schemas.microsoft.com/office/drawing/2014/main" id="{D97FF667-C7D6-4B2D-BDA0-5880DF7F05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298"/>
              <a:ext cx="17" cy="136"/>
              <a:chOff x="1669" y="1888"/>
              <a:chExt cx="90" cy="272"/>
            </a:xfrm>
          </p:grpSpPr>
          <p:sp>
            <p:nvSpPr>
              <p:cNvPr id="18928" name="Rectangle 496">
                <a:extLst>
                  <a:ext uri="{FF2B5EF4-FFF2-40B4-BE49-F238E27FC236}">
                    <a16:creationId xmlns:a16="http://schemas.microsoft.com/office/drawing/2014/main" id="{02E8B52F-B9FD-4D1A-8E5B-AB81CE942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9" name="Rectangle 497">
                <a:extLst>
                  <a:ext uri="{FF2B5EF4-FFF2-40B4-BE49-F238E27FC236}">
                    <a16:creationId xmlns:a16="http://schemas.microsoft.com/office/drawing/2014/main" id="{D753DF53-FD07-4A37-8BDB-B8A9C4BE0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30" name="Group 498">
              <a:extLst>
                <a:ext uri="{FF2B5EF4-FFF2-40B4-BE49-F238E27FC236}">
                  <a16:creationId xmlns:a16="http://schemas.microsoft.com/office/drawing/2014/main" id="{D06F2B15-82F4-4DE7-9566-77E71A1DA4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2" y="1298"/>
              <a:ext cx="17" cy="136"/>
              <a:chOff x="1669" y="1888"/>
              <a:chExt cx="90" cy="272"/>
            </a:xfrm>
          </p:grpSpPr>
          <p:sp>
            <p:nvSpPr>
              <p:cNvPr id="18931" name="Rectangle 499">
                <a:extLst>
                  <a:ext uri="{FF2B5EF4-FFF2-40B4-BE49-F238E27FC236}">
                    <a16:creationId xmlns:a16="http://schemas.microsoft.com/office/drawing/2014/main" id="{D910ED4F-1C56-4D3E-9C72-63FED3144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2" name="Rectangle 500">
                <a:extLst>
                  <a:ext uri="{FF2B5EF4-FFF2-40B4-BE49-F238E27FC236}">
                    <a16:creationId xmlns:a16="http://schemas.microsoft.com/office/drawing/2014/main" id="{F98286DA-0C2A-47D3-8988-094926532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33" name="Rectangle 501">
              <a:extLst>
                <a:ext uri="{FF2B5EF4-FFF2-40B4-BE49-F238E27FC236}">
                  <a16:creationId xmlns:a16="http://schemas.microsoft.com/office/drawing/2014/main" id="{32063FDC-9ED3-439A-83B4-8D80712F1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344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34" name="Group 502">
            <a:extLst>
              <a:ext uri="{FF2B5EF4-FFF2-40B4-BE49-F238E27FC236}">
                <a16:creationId xmlns:a16="http://schemas.microsoft.com/office/drawing/2014/main" id="{EFDD9269-2ADF-44DC-9EB9-1D2D30BD3CF7}"/>
              </a:ext>
            </a:extLst>
          </p:cNvPr>
          <p:cNvGrpSpPr>
            <a:grpSpLocks/>
          </p:cNvGrpSpPr>
          <p:nvPr/>
        </p:nvGrpSpPr>
        <p:grpSpPr bwMode="auto">
          <a:xfrm>
            <a:off x="6503988" y="871538"/>
            <a:ext cx="352425" cy="1441450"/>
            <a:chOff x="2167" y="346"/>
            <a:chExt cx="909" cy="3719"/>
          </a:xfrm>
        </p:grpSpPr>
        <p:sp>
          <p:nvSpPr>
            <p:cNvPr id="18935" name="AutoShape 503">
              <a:extLst>
                <a:ext uri="{FF2B5EF4-FFF2-40B4-BE49-F238E27FC236}">
                  <a16:creationId xmlns:a16="http://schemas.microsoft.com/office/drawing/2014/main" id="{5F169A0A-9C1E-42D8-9FC3-D507096D8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46"/>
              <a:ext cx="908" cy="1860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6" name="AutoShape 504">
              <a:extLst>
                <a:ext uri="{FF2B5EF4-FFF2-40B4-BE49-F238E27FC236}">
                  <a16:creationId xmlns:a16="http://schemas.microsoft.com/office/drawing/2014/main" id="{25DD325A-4E41-4421-B65F-1B3CC3166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91"/>
              <a:ext cx="908" cy="1860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7" name="AutoShape 505">
              <a:extLst>
                <a:ext uri="{FF2B5EF4-FFF2-40B4-BE49-F238E27FC236}">
                  <a16:creationId xmlns:a16="http://schemas.microsoft.com/office/drawing/2014/main" id="{4FA34C3D-4DCF-46FB-91A5-1C53817F3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1" y="687"/>
              <a:ext cx="859" cy="1269"/>
            </a:xfrm>
            <a:prstGeom prst="roundRect">
              <a:avLst>
                <a:gd name="adj" fmla="val 3921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8" name="AutoShape 506">
              <a:extLst>
                <a:ext uri="{FF2B5EF4-FFF2-40B4-BE49-F238E27FC236}">
                  <a16:creationId xmlns:a16="http://schemas.microsoft.com/office/drawing/2014/main" id="{0BE4E164-9A41-465C-9507-83D1ED296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96"/>
              <a:ext cx="908" cy="1769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9" name="AutoShape 507">
              <a:extLst>
                <a:ext uri="{FF2B5EF4-FFF2-40B4-BE49-F238E27FC236}">
                  <a16:creationId xmlns:a16="http://schemas.microsoft.com/office/drawing/2014/main" id="{03A20B7D-1239-4C95-8BF1-57BB44AF6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96"/>
              <a:ext cx="816" cy="172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0" name="AutoShape 508">
              <a:extLst>
                <a:ext uri="{FF2B5EF4-FFF2-40B4-BE49-F238E27FC236}">
                  <a16:creationId xmlns:a16="http://schemas.microsoft.com/office/drawing/2014/main" id="{796FBFE5-97EA-4FFE-A945-EA0CCCAE2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09"/>
              <a:ext cx="816" cy="1224"/>
            </a:xfrm>
            <a:prstGeom prst="roundRect">
              <a:avLst>
                <a:gd name="adj" fmla="val 3921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1" name="Rectangle 509">
              <a:extLst>
                <a:ext uri="{FF2B5EF4-FFF2-40B4-BE49-F238E27FC236}">
                  <a16:creationId xmlns:a16="http://schemas.microsoft.com/office/drawing/2014/main" id="{F2932FE5-2406-48E1-BE24-F8066B173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754"/>
              <a:ext cx="726" cy="113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2" name="AutoShape 510">
              <a:extLst>
                <a:ext uri="{FF2B5EF4-FFF2-40B4-BE49-F238E27FC236}">
                  <a16:creationId xmlns:a16="http://schemas.microsoft.com/office/drawing/2014/main" id="{4D6F7A79-0EBB-45A3-A4ED-6990B2734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91"/>
              <a:ext cx="137" cy="181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3" name="AutoShape 511">
              <a:extLst>
                <a:ext uri="{FF2B5EF4-FFF2-40B4-BE49-F238E27FC236}">
                  <a16:creationId xmlns:a16="http://schemas.microsoft.com/office/drawing/2014/main" id="{0BFAF652-83AE-444F-BB7B-480DDFD96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91"/>
              <a:ext cx="137" cy="181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4" name="Oval 512">
              <a:extLst>
                <a:ext uri="{FF2B5EF4-FFF2-40B4-BE49-F238E27FC236}">
                  <a16:creationId xmlns:a16="http://schemas.microsoft.com/office/drawing/2014/main" id="{BBFE6342-4E52-480E-8E70-D37E5A3F7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572"/>
              <a:ext cx="45" cy="45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5" name="Oval 513">
              <a:extLst>
                <a:ext uri="{FF2B5EF4-FFF2-40B4-BE49-F238E27FC236}">
                  <a16:creationId xmlns:a16="http://schemas.microsoft.com/office/drawing/2014/main" id="{F742C0F2-B297-487E-B6FC-BA0AF5CB6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527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6" name="Rectangle 514">
              <a:extLst>
                <a:ext uri="{FF2B5EF4-FFF2-40B4-BE49-F238E27FC236}">
                  <a16:creationId xmlns:a16="http://schemas.microsoft.com/office/drawing/2014/main" id="{22BF1D7B-812F-46D3-B318-2E58F6B6D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478"/>
              <a:ext cx="816" cy="45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7" name="Rectangle 515">
              <a:extLst>
                <a:ext uri="{FF2B5EF4-FFF2-40B4-BE49-F238E27FC236}">
                  <a16:creationId xmlns:a16="http://schemas.microsoft.com/office/drawing/2014/main" id="{56995742-902A-4AFA-B5D4-16A4AA6F3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523"/>
              <a:ext cx="816" cy="1315"/>
            </a:xfrm>
            <a:prstGeom prst="rect">
              <a:avLst/>
            </a:prstGeom>
            <a:solidFill>
              <a:srgbClr val="DCDEC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8" name="AutoShape 516">
              <a:extLst>
                <a:ext uri="{FF2B5EF4-FFF2-40B4-BE49-F238E27FC236}">
                  <a16:creationId xmlns:a16="http://schemas.microsoft.com/office/drawing/2014/main" id="{C2119E64-3F14-466B-9D13-E0F7E4C45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9" name="AutoShape 517">
              <a:extLst>
                <a:ext uri="{FF2B5EF4-FFF2-40B4-BE49-F238E27FC236}">
                  <a16:creationId xmlns:a16="http://schemas.microsoft.com/office/drawing/2014/main" id="{AB881216-5711-46EC-93CB-B1EB476F4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0" name="AutoShape 518">
              <a:extLst>
                <a:ext uri="{FF2B5EF4-FFF2-40B4-BE49-F238E27FC236}">
                  <a16:creationId xmlns:a16="http://schemas.microsoft.com/office/drawing/2014/main" id="{1934B715-15FC-4C64-BF25-ABDC37B00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1" name="AutoShape 519">
              <a:extLst>
                <a:ext uri="{FF2B5EF4-FFF2-40B4-BE49-F238E27FC236}">
                  <a16:creationId xmlns:a16="http://schemas.microsoft.com/office/drawing/2014/main" id="{783B7D3B-87B2-4A10-94EC-2610D026E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2" name="AutoShape 520">
              <a:extLst>
                <a:ext uri="{FF2B5EF4-FFF2-40B4-BE49-F238E27FC236}">
                  <a16:creationId xmlns:a16="http://schemas.microsoft.com/office/drawing/2014/main" id="{08052BF8-E1B7-40B0-890F-1A4F61143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3" name="AutoShape 521">
              <a:extLst>
                <a:ext uri="{FF2B5EF4-FFF2-40B4-BE49-F238E27FC236}">
                  <a16:creationId xmlns:a16="http://schemas.microsoft.com/office/drawing/2014/main" id="{52AA7DE5-3B04-47E6-94B0-7D4181F24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4" name="AutoShape 522">
              <a:extLst>
                <a:ext uri="{FF2B5EF4-FFF2-40B4-BE49-F238E27FC236}">
                  <a16:creationId xmlns:a16="http://schemas.microsoft.com/office/drawing/2014/main" id="{E1308666-69F6-4DC1-BC8C-49746CB1B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5" name="AutoShape 523">
              <a:extLst>
                <a:ext uri="{FF2B5EF4-FFF2-40B4-BE49-F238E27FC236}">
                  <a16:creationId xmlns:a16="http://schemas.microsoft.com/office/drawing/2014/main" id="{8A3B4AC6-EBE1-477C-9D50-DF8676C9B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6" name="AutoShape 524">
              <a:extLst>
                <a:ext uri="{FF2B5EF4-FFF2-40B4-BE49-F238E27FC236}">
                  <a16:creationId xmlns:a16="http://schemas.microsoft.com/office/drawing/2014/main" id="{70C9002C-599E-4EB6-AE77-A8511EE6E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7" name="AutoShape 525">
              <a:extLst>
                <a:ext uri="{FF2B5EF4-FFF2-40B4-BE49-F238E27FC236}">
                  <a16:creationId xmlns:a16="http://schemas.microsoft.com/office/drawing/2014/main" id="{C65866A7-784E-4C3C-8D3D-95C8CC049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8" name="AutoShape 526">
              <a:extLst>
                <a:ext uri="{FF2B5EF4-FFF2-40B4-BE49-F238E27FC236}">
                  <a16:creationId xmlns:a16="http://schemas.microsoft.com/office/drawing/2014/main" id="{50712280-243E-4991-B99B-07BD6ADBB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9" name="AutoShape 527">
              <a:extLst>
                <a:ext uri="{FF2B5EF4-FFF2-40B4-BE49-F238E27FC236}">
                  <a16:creationId xmlns:a16="http://schemas.microsoft.com/office/drawing/2014/main" id="{2B0CB2DE-6FBB-4EEC-B7DF-E3264A37D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0" name="AutoShape 528">
              <a:extLst>
                <a:ext uri="{FF2B5EF4-FFF2-40B4-BE49-F238E27FC236}">
                  <a16:creationId xmlns:a16="http://schemas.microsoft.com/office/drawing/2014/main" id="{579BD559-74B6-45D1-BB7A-619C73CBA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1" name="AutoShape 529">
              <a:extLst>
                <a:ext uri="{FF2B5EF4-FFF2-40B4-BE49-F238E27FC236}">
                  <a16:creationId xmlns:a16="http://schemas.microsoft.com/office/drawing/2014/main" id="{D857C148-8947-45CA-A306-581C91862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2" name="AutoShape 530">
              <a:extLst>
                <a:ext uri="{FF2B5EF4-FFF2-40B4-BE49-F238E27FC236}">
                  <a16:creationId xmlns:a16="http://schemas.microsoft.com/office/drawing/2014/main" id="{B37291BE-2018-4F1B-B662-CE8D6DD83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3" name="Rectangle 531">
              <a:extLst>
                <a:ext uri="{FF2B5EF4-FFF2-40B4-BE49-F238E27FC236}">
                  <a16:creationId xmlns:a16="http://schemas.microsoft.com/office/drawing/2014/main" id="{4D89D1C1-CB36-47C5-9A5D-03C8EF6F7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659"/>
              <a:ext cx="362" cy="27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4" name="AutoShape 532">
              <a:extLst>
                <a:ext uri="{FF2B5EF4-FFF2-40B4-BE49-F238E27FC236}">
                  <a16:creationId xmlns:a16="http://schemas.microsoft.com/office/drawing/2014/main" id="{D3FD0071-9919-468D-90EC-00E8D2E99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614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5" name="AutoShape 533">
              <a:extLst>
                <a:ext uri="{FF2B5EF4-FFF2-40B4-BE49-F238E27FC236}">
                  <a16:creationId xmlns:a16="http://schemas.microsoft.com/office/drawing/2014/main" id="{D320194C-607C-4E00-B7E2-7CBDCBDFD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795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6" name="AutoShape 534">
              <a:extLst>
                <a:ext uri="{FF2B5EF4-FFF2-40B4-BE49-F238E27FC236}">
                  <a16:creationId xmlns:a16="http://schemas.microsoft.com/office/drawing/2014/main" id="{57FB70C4-31A5-4F7C-AD0A-FF0F5986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614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7" name="AutoShape 535">
              <a:extLst>
                <a:ext uri="{FF2B5EF4-FFF2-40B4-BE49-F238E27FC236}">
                  <a16:creationId xmlns:a16="http://schemas.microsoft.com/office/drawing/2014/main" id="{08F0F7EA-9C43-49F2-B267-8332477E9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795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8" name="AutoShape 536">
              <a:extLst>
                <a:ext uri="{FF2B5EF4-FFF2-40B4-BE49-F238E27FC236}">
                  <a16:creationId xmlns:a16="http://schemas.microsoft.com/office/drawing/2014/main" id="{8DA054C8-758A-4C51-888D-43ADEAEE8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704"/>
              <a:ext cx="182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9" name="AutoShape 537">
              <a:extLst>
                <a:ext uri="{FF2B5EF4-FFF2-40B4-BE49-F238E27FC236}">
                  <a16:creationId xmlns:a16="http://schemas.microsoft.com/office/drawing/2014/main" id="{B8473053-FCD8-4D0A-B517-90ACE1004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727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70" name="Oval 538">
              <a:extLst>
                <a:ext uri="{FF2B5EF4-FFF2-40B4-BE49-F238E27FC236}">
                  <a16:creationId xmlns:a16="http://schemas.microsoft.com/office/drawing/2014/main" id="{3C599CBD-A7D5-4E1D-89EE-87A0DD191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387"/>
              <a:ext cx="46" cy="46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71" name="Group 539">
              <a:extLst>
                <a:ext uri="{FF2B5EF4-FFF2-40B4-BE49-F238E27FC236}">
                  <a16:creationId xmlns:a16="http://schemas.microsoft.com/office/drawing/2014/main" id="{E9269633-B6EB-4C69-9B14-1783249F6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115"/>
              <a:ext cx="907" cy="181"/>
              <a:chOff x="3664" y="1434"/>
              <a:chExt cx="907" cy="136"/>
            </a:xfrm>
          </p:grpSpPr>
          <p:sp>
            <p:nvSpPr>
              <p:cNvPr id="18972" name="AutoShape 540">
                <a:extLst>
                  <a:ext uri="{FF2B5EF4-FFF2-40B4-BE49-F238E27FC236}">
                    <a16:creationId xmlns:a16="http://schemas.microsoft.com/office/drawing/2014/main" id="{BBB79125-575E-41A4-AABD-96071A4F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434"/>
                <a:ext cx="90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3" name="AutoShape 541">
                <a:extLst>
                  <a:ext uri="{FF2B5EF4-FFF2-40B4-BE49-F238E27FC236}">
                    <a16:creationId xmlns:a16="http://schemas.microsoft.com/office/drawing/2014/main" id="{C7230E60-2F57-4A2E-B69F-1E679AD7D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434"/>
                <a:ext cx="31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4" name="AutoShape 542">
                <a:extLst>
                  <a:ext uri="{FF2B5EF4-FFF2-40B4-BE49-F238E27FC236}">
                    <a16:creationId xmlns:a16="http://schemas.microsoft.com/office/drawing/2014/main" id="{A60E33E9-BA93-4095-AE41-6301E0B17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434"/>
                <a:ext cx="9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75" name="Group 543">
                <a:extLst>
                  <a:ext uri="{FF2B5EF4-FFF2-40B4-BE49-F238E27FC236}">
                    <a16:creationId xmlns:a16="http://schemas.microsoft.com/office/drawing/2014/main" id="{2085651B-E17B-480E-ABAB-F01954C3D3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1434"/>
                <a:ext cx="17" cy="136"/>
                <a:chOff x="1669" y="1888"/>
                <a:chExt cx="90" cy="272"/>
              </a:xfrm>
            </p:grpSpPr>
            <p:sp>
              <p:nvSpPr>
                <p:cNvPr id="18976" name="Rectangle 544">
                  <a:extLst>
                    <a:ext uri="{FF2B5EF4-FFF2-40B4-BE49-F238E27FC236}">
                      <a16:creationId xmlns:a16="http://schemas.microsoft.com/office/drawing/2014/main" id="{30E7BA64-061F-4994-B040-3493EB30D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7" name="Rectangle 545">
                  <a:extLst>
                    <a:ext uri="{FF2B5EF4-FFF2-40B4-BE49-F238E27FC236}">
                      <a16:creationId xmlns:a16="http://schemas.microsoft.com/office/drawing/2014/main" id="{AC59828C-90D7-4BB9-8F6A-C7468844A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78" name="Group 546">
                <a:extLst>
                  <a:ext uri="{FF2B5EF4-FFF2-40B4-BE49-F238E27FC236}">
                    <a16:creationId xmlns:a16="http://schemas.microsoft.com/office/drawing/2014/main" id="{5F912AA2-59BE-4596-B783-A5C2645602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6" y="1434"/>
                <a:ext cx="17" cy="136"/>
                <a:chOff x="1669" y="1888"/>
                <a:chExt cx="90" cy="272"/>
              </a:xfrm>
            </p:grpSpPr>
            <p:sp>
              <p:nvSpPr>
                <p:cNvPr id="18979" name="Rectangle 547">
                  <a:extLst>
                    <a:ext uri="{FF2B5EF4-FFF2-40B4-BE49-F238E27FC236}">
                      <a16:creationId xmlns:a16="http://schemas.microsoft.com/office/drawing/2014/main" id="{9F4CA3AD-E51F-432B-B13B-D5B42EC6A9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0" name="Rectangle 548">
                  <a:extLst>
                    <a:ext uri="{FF2B5EF4-FFF2-40B4-BE49-F238E27FC236}">
                      <a16:creationId xmlns:a16="http://schemas.microsoft.com/office/drawing/2014/main" id="{116FFA6D-6889-49C4-BDF1-0A17AD572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81" name="Group 549">
                <a:extLst>
                  <a:ext uri="{FF2B5EF4-FFF2-40B4-BE49-F238E27FC236}">
                    <a16:creationId xmlns:a16="http://schemas.microsoft.com/office/drawing/2014/main" id="{AFAC92BE-4AC4-4B0B-85F3-AC5889169E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1434"/>
                <a:ext cx="17" cy="136"/>
                <a:chOff x="1669" y="1888"/>
                <a:chExt cx="90" cy="272"/>
              </a:xfrm>
            </p:grpSpPr>
            <p:sp>
              <p:nvSpPr>
                <p:cNvPr id="18982" name="Rectangle 550">
                  <a:extLst>
                    <a:ext uri="{FF2B5EF4-FFF2-40B4-BE49-F238E27FC236}">
                      <a16:creationId xmlns:a16="http://schemas.microsoft.com/office/drawing/2014/main" id="{D41A4656-4EDD-44E9-A7EB-AD0FF14EC3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3" name="Rectangle 551">
                  <a:extLst>
                    <a:ext uri="{FF2B5EF4-FFF2-40B4-BE49-F238E27FC236}">
                      <a16:creationId xmlns:a16="http://schemas.microsoft.com/office/drawing/2014/main" id="{C9F6F717-6DB2-42DC-846C-009B40C624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84" name="Group 552">
                <a:extLst>
                  <a:ext uri="{FF2B5EF4-FFF2-40B4-BE49-F238E27FC236}">
                    <a16:creationId xmlns:a16="http://schemas.microsoft.com/office/drawing/2014/main" id="{3DB699BA-1620-4307-87B3-7A28F824D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8" y="1434"/>
                <a:ext cx="17" cy="136"/>
                <a:chOff x="1669" y="1888"/>
                <a:chExt cx="90" cy="272"/>
              </a:xfrm>
            </p:grpSpPr>
            <p:sp>
              <p:nvSpPr>
                <p:cNvPr id="18985" name="Rectangle 553">
                  <a:extLst>
                    <a:ext uri="{FF2B5EF4-FFF2-40B4-BE49-F238E27FC236}">
                      <a16:creationId xmlns:a16="http://schemas.microsoft.com/office/drawing/2014/main" id="{52C2D9FF-BE36-46F0-BF6C-08A734311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6" name="Rectangle 554">
                  <a:extLst>
                    <a:ext uri="{FF2B5EF4-FFF2-40B4-BE49-F238E27FC236}">
                      <a16:creationId xmlns:a16="http://schemas.microsoft.com/office/drawing/2014/main" id="{51F88116-971F-4980-8288-673A42AB2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987" name="Rectangle 555">
              <a:extLst>
                <a:ext uri="{FF2B5EF4-FFF2-40B4-BE49-F238E27FC236}">
                  <a16:creationId xmlns:a16="http://schemas.microsoft.com/office/drawing/2014/main" id="{B75526FE-18AE-4859-BBD1-EE54595CC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88" name="Rectangle 556">
              <a:extLst>
                <a:ext uri="{FF2B5EF4-FFF2-40B4-BE49-F238E27FC236}">
                  <a16:creationId xmlns:a16="http://schemas.microsoft.com/office/drawing/2014/main" id="{52759437-5C01-4C82-B5E1-9104D60D4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98" name="Group 666">
            <a:extLst>
              <a:ext uri="{FF2B5EF4-FFF2-40B4-BE49-F238E27FC236}">
                <a16:creationId xmlns:a16="http://schemas.microsoft.com/office/drawing/2014/main" id="{349E5CF3-0F2B-4FD7-BA95-96CD0877729D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3241675"/>
            <a:ext cx="500063" cy="1052513"/>
            <a:chOff x="5524" y="2042"/>
            <a:chExt cx="315" cy="663"/>
          </a:xfrm>
        </p:grpSpPr>
        <p:sp>
          <p:nvSpPr>
            <p:cNvPr id="18990" name="AutoShape 558">
              <a:extLst>
                <a:ext uri="{FF2B5EF4-FFF2-40B4-BE49-F238E27FC236}">
                  <a16:creationId xmlns:a16="http://schemas.microsoft.com/office/drawing/2014/main" id="{213AEAD5-4AC7-47E3-A367-6AB935AA62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0" y="2216"/>
              <a:ext cx="663" cy="315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1" name="AutoShape 559">
              <a:extLst>
                <a:ext uri="{FF2B5EF4-FFF2-40B4-BE49-F238E27FC236}">
                  <a16:creationId xmlns:a16="http://schemas.microsoft.com/office/drawing/2014/main" id="{37242966-2294-4EA9-9CD7-DB98E6F3D7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49" y="2222"/>
              <a:ext cx="663" cy="303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2" name="Oval 560">
              <a:extLst>
                <a:ext uri="{FF2B5EF4-FFF2-40B4-BE49-F238E27FC236}">
                  <a16:creationId xmlns:a16="http://schemas.microsoft.com/office/drawing/2014/main" id="{910E0A9C-FBEE-4AD6-A529-2201BB2834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59" y="2085"/>
              <a:ext cx="58" cy="58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shade val="3176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3" name="Oval 561">
              <a:extLst>
                <a:ext uri="{FF2B5EF4-FFF2-40B4-BE49-F238E27FC236}">
                  <a16:creationId xmlns:a16="http://schemas.microsoft.com/office/drawing/2014/main" id="{238C38D0-3ABF-43FA-B8E3-D1196BFF73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65" y="2093"/>
              <a:ext cx="43" cy="4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4" name="Rectangle 562">
              <a:extLst>
                <a:ext uri="{FF2B5EF4-FFF2-40B4-BE49-F238E27FC236}">
                  <a16:creationId xmlns:a16="http://schemas.microsoft.com/office/drawing/2014/main" id="{CD4BFFDD-296A-4447-80C0-666EDC46EC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2" y="2337"/>
              <a:ext cx="58" cy="303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5" name="Rectangle 563">
              <a:extLst>
                <a:ext uri="{FF2B5EF4-FFF2-40B4-BE49-F238E27FC236}">
                  <a16:creationId xmlns:a16="http://schemas.microsoft.com/office/drawing/2014/main" id="{ACED3C25-C980-47B6-A9D0-31944057EE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88" y="2489"/>
              <a:ext cx="115" cy="173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6" name="Rectangle 564">
              <a:extLst>
                <a:ext uri="{FF2B5EF4-FFF2-40B4-BE49-F238E27FC236}">
                  <a16:creationId xmlns:a16="http://schemas.microsoft.com/office/drawing/2014/main" id="{DC173D3D-1B7B-4963-B576-720062D9DD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37" y="2511"/>
              <a:ext cx="115" cy="130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7" name="Rectangle 565">
              <a:extLst>
                <a:ext uri="{FF2B5EF4-FFF2-40B4-BE49-F238E27FC236}">
                  <a16:creationId xmlns:a16="http://schemas.microsoft.com/office/drawing/2014/main" id="{636AAFFD-967E-4D8C-B9CB-C34E4E2DF0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02" y="2288"/>
              <a:ext cx="173" cy="28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98" name="Group 566">
              <a:extLst>
                <a:ext uri="{FF2B5EF4-FFF2-40B4-BE49-F238E27FC236}">
                  <a16:creationId xmlns:a16="http://schemas.microsoft.com/office/drawing/2014/main" id="{081C17F7-4C71-4DE6-A648-8993E1A2F84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594" y="2568"/>
              <a:ext cx="115" cy="15"/>
              <a:chOff x="4662" y="3067"/>
              <a:chExt cx="363" cy="92"/>
            </a:xfrm>
          </p:grpSpPr>
          <p:sp>
            <p:nvSpPr>
              <p:cNvPr id="18999" name="Rectangle 567">
                <a:extLst>
                  <a:ext uri="{FF2B5EF4-FFF2-40B4-BE49-F238E27FC236}">
                    <a16:creationId xmlns:a16="http://schemas.microsoft.com/office/drawing/2014/main" id="{F32D3C13-CCAD-42C3-A152-56F3E2D50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113"/>
                <a:ext cx="363" cy="4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00" name="Rectangle 568">
                <a:extLst>
                  <a:ext uri="{FF2B5EF4-FFF2-40B4-BE49-F238E27FC236}">
                    <a16:creationId xmlns:a16="http://schemas.microsoft.com/office/drawing/2014/main" id="{0413FC67-473A-42C8-BBC8-4979FC03F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067"/>
                <a:ext cx="363" cy="4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01" name="Oval 569">
              <a:extLst>
                <a:ext uri="{FF2B5EF4-FFF2-40B4-BE49-F238E27FC236}">
                  <a16:creationId xmlns:a16="http://schemas.microsoft.com/office/drawing/2014/main" id="{60E5CDD0-A632-4EF1-83AF-2619BB7DBB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76" y="2103"/>
              <a:ext cx="22" cy="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098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2" name="AutoShape 570">
              <a:extLst>
                <a:ext uri="{FF2B5EF4-FFF2-40B4-BE49-F238E27FC236}">
                  <a16:creationId xmlns:a16="http://schemas.microsoft.com/office/drawing/2014/main" id="{518F8FE4-8DB8-405B-8DC5-2A71D7CC18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9" y="1912"/>
              <a:ext cx="43" cy="30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3" name="AutoShape 571">
              <a:extLst>
                <a:ext uri="{FF2B5EF4-FFF2-40B4-BE49-F238E27FC236}">
                  <a16:creationId xmlns:a16="http://schemas.microsoft.com/office/drawing/2014/main" id="{A3A46392-2576-4EAC-AB02-93641EC7F2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659" y="2532"/>
              <a:ext cx="43" cy="30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4" name="AutoShape 572">
              <a:extLst>
                <a:ext uri="{FF2B5EF4-FFF2-40B4-BE49-F238E27FC236}">
                  <a16:creationId xmlns:a16="http://schemas.microsoft.com/office/drawing/2014/main" id="{957A3ABF-6ED0-46C7-A522-CFDB246796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9" y="2388"/>
              <a:ext cx="43" cy="303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5" name="AutoShape 573">
              <a:extLst>
                <a:ext uri="{FF2B5EF4-FFF2-40B4-BE49-F238E27FC236}">
                  <a16:creationId xmlns:a16="http://schemas.microsoft.com/office/drawing/2014/main" id="{7CDD602E-B407-41F5-BFF3-938C9B28B9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710" y="1978"/>
              <a:ext cx="29" cy="2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97" name="Group 665">
            <a:extLst>
              <a:ext uri="{FF2B5EF4-FFF2-40B4-BE49-F238E27FC236}">
                <a16:creationId xmlns:a16="http://schemas.microsoft.com/office/drawing/2014/main" id="{4AF11D01-F61B-4850-A3A9-312BEA224892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2852738"/>
            <a:ext cx="481012" cy="1441450"/>
            <a:chOff x="5161" y="1797"/>
            <a:chExt cx="303" cy="908"/>
          </a:xfrm>
        </p:grpSpPr>
        <p:sp>
          <p:nvSpPr>
            <p:cNvPr id="19007" name="AutoShape 575">
              <a:extLst>
                <a:ext uri="{FF2B5EF4-FFF2-40B4-BE49-F238E27FC236}">
                  <a16:creationId xmlns:a16="http://schemas.microsoft.com/office/drawing/2014/main" id="{FCEFCBC4-DF5E-47AA-867E-680414FB6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028"/>
              <a:ext cx="303" cy="67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8" name="AutoShape 576">
              <a:extLst>
                <a:ext uri="{FF2B5EF4-FFF2-40B4-BE49-F238E27FC236}">
                  <a16:creationId xmlns:a16="http://schemas.microsoft.com/office/drawing/2014/main" id="{50B9D70C-505D-438F-BC96-798BC12F8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88"/>
              <a:ext cx="43" cy="30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9" name="AutoShape 577">
              <a:extLst>
                <a:ext uri="{FF2B5EF4-FFF2-40B4-BE49-F238E27FC236}">
                  <a16:creationId xmlns:a16="http://schemas.microsoft.com/office/drawing/2014/main" id="{522272C4-D393-4328-B8B8-76BF496A9A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21" y="2388"/>
              <a:ext cx="43" cy="30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0" name="AutoShape 578">
              <a:extLst>
                <a:ext uri="{FF2B5EF4-FFF2-40B4-BE49-F238E27FC236}">
                  <a16:creationId xmlns:a16="http://schemas.microsoft.com/office/drawing/2014/main" id="{41BBD187-0301-4B8B-8B68-A082201FE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797"/>
              <a:ext cx="303" cy="67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49020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9020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1" name="AutoShape 579">
              <a:extLst>
                <a:ext uri="{FF2B5EF4-FFF2-40B4-BE49-F238E27FC236}">
                  <a16:creationId xmlns:a16="http://schemas.microsoft.com/office/drawing/2014/main" id="{84AB4896-E778-4734-9C76-D2047232E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" y="1804"/>
              <a:ext cx="289" cy="663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2" name="AutoShape 580">
              <a:extLst>
                <a:ext uri="{FF2B5EF4-FFF2-40B4-BE49-F238E27FC236}">
                  <a16:creationId xmlns:a16="http://schemas.microsoft.com/office/drawing/2014/main" id="{3D71E8C9-31A2-4349-BD07-735C10000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855"/>
              <a:ext cx="245" cy="418"/>
            </a:xfrm>
            <a:prstGeom prst="roundRect">
              <a:avLst>
                <a:gd name="adj" fmla="val 635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3" name="AutoShape 581">
              <a:extLst>
                <a:ext uri="{FF2B5EF4-FFF2-40B4-BE49-F238E27FC236}">
                  <a16:creationId xmlns:a16="http://schemas.microsoft.com/office/drawing/2014/main" id="{A42EA259-9380-4BC0-AE93-D0826442B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" y="1861"/>
              <a:ext cx="238" cy="405"/>
            </a:xfrm>
            <a:prstGeom prst="roundRect">
              <a:avLst>
                <a:gd name="adj" fmla="val 63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4" name="AutoShape 582">
              <a:extLst>
                <a:ext uri="{FF2B5EF4-FFF2-40B4-BE49-F238E27FC236}">
                  <a16:creationId xmlns:a16="http://schemas.microsoft.com/office/drawing/2014/main" id="{BF9C637D-A846-4648-BCC4-F997BD26F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" y="1826"/>
              <a:ext cx="44" cy="1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5" name="Rectangle 583">
              <a:extLst>
                <a:ext uri="{FF2B5EF4-FFF2-40B4-BE49-F238E27FC236}">
                  <a16:creationId xmlns:a16="http://schemas.microsoft.com/office/drawing/2014/main" id="{782AC0D3-7DC7-4312-A987-7ED513105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690"/>
              <a:ext cx="231" cy="15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6" name="AutoShape 584">
              <a:extLst>
                <a:ext uri="{FF2B5EF4-FFF2-40B4-BE49-F238E27FC236}">
                  <a16:creationId xmlns:a16="http://schemas.microsoft.com/office/drawing/2014/main" id="{40A2C82A-1EE0-4227-A0D1-271095F70B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2" y="2661"/>
              <a:ext cx="115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>
                    <a:gamma/>
                    <a:tint val="1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17" name="Group 585">
              <a:extLst>
                <a:ext uri="{FF2B5EF4-FFF2-40B4-BE49-F238E27FC236}">
                  <a16:creationId xmlns:a16="http://schemas.microsoft.com/office/drawing/2014/main" id="{840C00F7-C987-494B-A967-D6F18E108D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0" y="2489"/>
              <a:ext cx="245" cy="129"/>
              <a:chOff x="1985" y="2931"/>
              <a:chExt cx="682" cy="364"/>
            </a:xfrm>
          </p:grpSpPr>
          <p:sp>
            <p:nvSpPr>
              <p:cNvPr id="19018" name="AutoShape 586">
                <a:extLst>
                  <a:ext uri="{FF2B5EF4-FFF2-40B4-BE49-F238E27FC236}">
                    <a16:creationId xmlns:a16="http://schemas.microsoft.com/office/drawing/2014/main" id="{6CBCD397-D509-4C74-B6BE-FCFDF696A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19" name="AutoShape 587">
                <a:extLst>
                  <a:ext uri="{FF2B5EF4-FFF2-40B4-BE49-F238E27FC236}">
                    <a16:creationId xmlns:a16="http://schemas.microsoft.com/office/drawing/2014/main" id="{EA7ECFD8-1A21-4DA9-A8D2-BBD07A5C1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0" name="AutoShape 588">
                <a:extLst>
                  <a:ext uri="{FF2B5EF4-FFF2-40B4-BE49-F238E27FC236}">
                    <a16:creationId xmlns:a16="http://schemas.microsoft.com/office/drawing/2014/main" id="{EA409B36-5A56-44B7-AFAB-3956E4A34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1" name="AutoShape 589">
                <a:extLst>
                  <a:ext uri="{FF2B5EF4-FFF2-40B4-BE49-F238E27FC236}">
                    <a16:creationId xmlns:a16="http://schemas.microsoft.com/office/drawing/2014/main" id="{77014456-0CD9-4823-91E1-7E744027B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2" name="AutoShape 590">
                <a:extLst>
                  <a:ext uri="{FF2B5EF4-FFF2-40B4-BE49-F238E27FC236}">
                    <a16:creationId xmlns:a16="http://schemas.microsoft.com/office/drawing/2014/main" id="{838CD8DC-4E06-4D06-9916-2B44598CC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3" name="AutoShape 591">
                <a:extLst>
                  <a:ext uri="{FF2B5EF4-FFF2-40B4-BE49-F238E27FC236}">
                    <a16:creationId xmlns:a16="http://schemas.microsoft.com/office/drawing/2014/main" id="{7F72EF25-8274-47B0-9E0C-6E21855EB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4" name="AutoShape 592">
                <a:extLst>
                  <a:ext uri="{FF2B5EF4-FFF2-40B4-BE49-F238E27FC236}">
                    <a16:creationId xmlns:a16="http://schemas.microsoft.com/office/drawing/2014/main" id="{867834CE-51B9-4A33-8E65-2393DAC53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5" name="AutoShape 593">
                <a:extLst>
                  <a:ext uri="{FF2B5EF4-FFF2-40B4-BE49-F238E27FC236}">
                    <a16:creationId xmlns:a16="http://schemas.microsoft.com/office/drawing/2014/main" id="{FF575A65-B125-4D8F-8D15-00585CEC3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6" name="AutoShape 594">
                <a:extLst>
                  <a:ext uri="{FF2B5EF4-FFF2-40B4-BE49-F238E27FC236}">
                    <a16:creationId xmlns:a16="http://schemas.microsoft.com/office/drawing/2014/main" id="{1C9576D5-4C26-4EFE-9CDF-6EC82B352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7" name="AutoShape 595">
                <a:extLst>
                  <a:ext uri="{FF2B5EF4-FFF2-40B4-BE49-F238E27FC236}">
                    <a16:creationId xmlns:a16="http://schemas.microsoft.com/office/drawing/2014/main" id="{4C8ED363-A07B-46CE-9B06-1E5A71275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8" name="AutoShape 596">
                <a:extLst>
                  <a:ext uri="{FF2B5EF4-FFF2-40B4-BE49-F238E27FC236}">
                    <a16:creationId xmlns:a16="http://schemas.microsoft.com/office/drawing/2014/main" id="{4433F019-DED6-4B87-A042-44F725666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9" name="AutoShape 597">
                <a:extLst>
                  <a:ext uri="{FF2B5EF4-FFF2-40B4-BE49-F238E27FC236}">
                    <a16:creationId xmlns:a16="http://schemas.microsoft.com/office/drawing/2014/main" id="{8AF3215D-56D6-4DB8-BEEB-5BF7D2B44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30" name="AutoShape 598">
              <a:extLst>
                <a:ext uri="{FF2B5EF4-FFF2-40B4-BE49-F238E27FC236}">
                  <a16:creationId xmlns:a16="http://schemas.microsoft.com/office/drawing/2014/main" id="{1833C147-49F6-4C32-84D1-59A33FF3B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316"/>
              <a:ext cx="254" cy="141"/>
            </a:xfrm>
            <a:prstGeom prst="roundRect">
              <a:avLst>
                <a:gd name="adj" fmla="val 853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2" name="AutoShape 600">
              <a:extLst>
                <a:ext uri="{FF2B5EF4-FFF2-40B4-BE49-F238E27FC236}">
                  <a16:creationId xmlns:a16="http://schemas.microsoft.com/office/drawing/2014/main" id="{DD305C44-C1A6-473C-876E-9A439771D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" y="2322"/>
              <a:ext cx="244" cy="12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3" name="AutoShape 601">
              <a:extLst>
                <a:ext uri="{FF2B5EF4-FFF2-40B4-BE49-F238E27FC236}">
                  <a16:creationId xmlns:a16="http://schemas.microsoft.com/office/drawing/2014/main" id="{1B6AB82A-E09D-45F5-80A5-5E83E528D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2330"/>
              <a:ext cx="144" cy="86"/>
            </a:xfrm>
            <a:prstGeom prst="bevel">
              <a:avLst>
                <a:gd name="adj" fmla="val 37856"/>
              </a:avLst>
            </a:prstGeom>
            <a:gradFill rotWithShape="1">
              <a:gsLst>
                <a:gs pos="0">
                  <a:srgbClr val="DDDDDD">
                    <a:gamma/>
                    <a:tint val="56471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4" name="AutoShape 602">
              <a:extLst>
                <a:ext uri="{FF2B5EF4-FFF2-40B4-BE49-F238E27FC236}">
                  <a16:creationId xmlns:a16="http://schemas.microsoft.com/office/drawing/2014/main" id="{2FE41EB8-01F4-4013-AA4F-9EFF52F20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5" name="AutoShape 603">
              <a:extLst>
                <a:ext uri="{FF2B5EF4-FFF2-40B4-BE49-F238E27FC236}">
                  <a16:creationId xmlns:a16="http://schemas.microsoft.com/office/drawing/2014/main" id="{7E8C5CFF-8AD8-4AB6-82F8-D811D07C3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6" name="AutoShape 604">
              <a:extLst>
                <a:ext uri="{FF2B5EF4-FFF2-40B4-BE49-F238E27FC236}">
                  <a16:creationId xmlns:a16="http://schemas.microsoft.com/office/drawing/2014/main" id="{1EEBB931-EEE0-48A6-A060-65EE6BDF7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3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7" name="AutoShape 605">
              <a:extLst>
                <a:ext uri="{FF2B5EF4-FFF2-40B4-BE49-F238E27FC236}">
                  <a16:creationId xmlns:a16="http://schemas.microsoft.com/office/drawing/2014/main" id="{29BF0322-D48E-4588-A21F-89FE87929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330"/>
              <a:ext cx="43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8" name="AutoShape 606">
              <a:extLst>
                <a:ext uri="{FF2B5EF4-FFF2-40B4-BE49-F238E27FC236}">
                  <a16:creationId xmlns:a16="http://schemas.microsoft.com/office/drawing/2014/main" id="{8C9B44E9-959B-481E-9D34-4D65C762B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373"/>
              <a:ext cx="43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9" name="AutoShape 607">
              <a:extLst>
                <a:ext uri="{FF2B5EF4-FFF2-40B4-BE49-F238E27FC236}">
                  <a16:creationId xmlns:a16="http://schemas.microsoft.com/office/drawing/2014/main" id="{80E70023-BF50-4DE6-9656-6657A77C9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" y="2373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0" name="AutoShape 608">
              <a:extLst>
                <a:ext uri="{FF2B5EF4-FFF2-40B4-BE49-F238E27FC236}">
                  <a16:creationId xmlns:a16="http://schemas.microsoft.com/office/drawing/2014/main" id="{6338B2FD-75D1-4603-A5F2-BDB33C95D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" y="2330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1" name="Rectangle 609">
              <a:extLst>
                <a:ext uri="{FF2B5EF4-FFF2-40B4-BE49-F238E27FC236}">
                  <a16:creationId xmlns:a16="http://schemas.microsoft.com/office/drawing/2014/main" id="{D43C0EAF-3344-4DEC-9C84-AB575FB2D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2" y="2287"/>
              <a:ext cx="101" cy="14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2" name="AutoShape 610">
              <a:extLst>
                <a:ext uri="{FF2B5EF4-FFF2-40B4-BE49-F238E27FC236}">
                  <a16:creationId xmlns:a16="http://schemas.microsoft.com/office/drawing/2014/main" id="{2A4138AF-0786-4EF1-8E2A-A2A40315F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1832"/>
              <a:ext cx="29" cy="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43" name="Group 611">
            <a:extLst>
              <a:ext uri="{FF2B5EF4-FFF2-40B4-BE49-F238E27FC236}">
                <a16:creationId xmlns:a16="http://schemas.microsoft.com/office/drawing/2014/main" id="{ADC68244-706B-4E98-AFB4-5F640FC5993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624638" y="3516313"/>
            <a:ext cx="1052512" cy="500062"/>
            <a:chOff x="3165" y="2547"/>
            <a:chExt cx="2087" cy="990"/>
          </a:xfrm>
        </p:grpSpPr>
        <p:sp>
          <p:nvSpPr>
            <p:cNvPr id="19044" name="AutoShape 612">
              <a:extLst>
                <a:ext uri="{FF2B5EF4-FFF2-40B4-BE49-F238E27FC236}">
                  <a16:creationId xmlns:a16="http://schemas.microsoft.com/office/drawing/2014/main" id="{6E85B68A-C13F-4857-B027-51E445F7D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47"/>
              <a:ext cx="2087" cy="990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5000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5" name="AutoShape 613">
              <a:extLst>
                <a:ext uri="{FF2B5EF4-FFF2-40B4-BE49-F238E27FC236}">
                  <a16:creationId xmlns:a16="http://schemas.microsoft.com/office/drawing/2014/main" id="{9E18D06C-6DBE-47E4-9FFF-586F314A4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68"/>
              <a:ext cx="2087" cy="953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FF3399"/>
                </a:gs>
                <a:gs pos="5000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6" name="Oval 614">
              <a:extLst>
                <a:ext uri="{FF2B5EF4-FFF2-40B4-BE49-F238E27FC236}">
                  <a16:creationId xmlns:a16="http://schemas.microsoft.com/office/drawing/2014/main" id="{1E35AE43-50B6-4BF8-8DC3-164E6CED1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249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3399">
                    <a:gamma/>
                    <a:shade val="31765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7" name="Oval 615">
              <a:extLst>
                <a:ext uri="{FF2B5EF4-FFF2-40B4-BE49-F238E27FC236}">
                  <a16:creationId xmlns:a16="http://schemas.microsoft.com/office/drawing/2014/main" id="{B41F75AF-5646-41CF-BFD9-7B6A92812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3272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8" name="Rectangle 616">
              <a:extLst>
                <a:ext uri="{FF2B5EF4-FFF2-40B4-BE49-F238E27FC236}">
                  <a16:creationId xmlns:a16="http://schemas.microsoft.com/office/drawing/2014/main" id="{39C17C5C-3F90-4E19-BC4F-4D5017D73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568"/>
              <a:ext cx="181" cy="953"/>
            </a:xfrm>
            <a:prstGeom prst="rect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9" name="Rectangle 617">
              <a:extLst>
                <a:ext uri="{FF2B5EF4-FFF2-40B4-BE49-F238E27FC236}">
                  <a16:creationId xmlns:a16="http://schemas.microsoft.com/office/drawing/2014/main" id="{44FF4165-592F-4F37-8157-6A4048CA0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568"/>
              <a:ext cx="363" cy="545"/>
            </a:xfrm>
            <a:prstGeom prst="rect">
              <a:avLst/>
            </a:pr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0" name="Rectangle 618">
              <a:extLst>
                <a:ext uri="{FF2B5EF4-FFF2-40B4-BE49-F238E27FC236}">
                  <a16:creationId xmlns:a16="http://schemas.microsoft.com/office/drawing/2014/main" id="{406F76EB-9CE5-41CF-B3F5-8157B834D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112"/>
              <a:ext cx="363" cy="409"/>
            </a:xfrm>
            <a:prstGeom prst="rect">
              <a:avLst/>
            </a:pr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1" name="Rectangle 619">
              <a:extLst>
                <a:ext uri="{FF2B5EF4-FFF2-40B4-BE49-F238E27FC236}">
                  <a16:creationId xmlns:a16="http://schemas.microsoft.com/office/drawing/2014/main" id="{62AFBEF4-BC3A-408D-9155-4877CF31E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976"/>
              <a:ext cx="544" cy="91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52" name="Group 620">
              <a:extLst>
                <a:ext uri="{FF2B5EF4-FFF2-40B4-BE49-F238E27FC236}">
                  <a16:creationId xmlns:a16="http://schemas.microsoft.com/office/drawing/2014/main" id="{ABA1DFBF-8122-4A30-98B4-EB04F9BDD1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2" y="3113"/>
              <a:ext cx="363" cy="46"/>
              <a:chOff x="4662" y="3067"/>
              <a:chExt cx="363" cy="92"/>
            </a:xfrm>
          </p:grpSpPr>
          <p:sp>
            <p:nvSpPr>
              <p:cNvPr id="19053" name="Rectangle 621">
                <a:extLst>
                  <a:ext uri="{FF2B5EF4-FFF2-40B4-BE49-F238E27FC236}">
                    <a16:creationId xmlns:a16="http://schemas.microsoft.com/office/drawing/2014/main" id="{A90DE636-B0CB-45D2-B240-A76F9C30B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113"/>
                <a:ext cx="363" cy="4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54" name="Rectangle 622">
                <a:extLst>
                  <a:ext uri="{FF2B5EF4-FFF2-40B4-BE49-F238E27FC236}">
                    <a16:creationId xmlns:a16="http://schemas.microsoft.com/office/drawing/2014/main" id="{02ACC7F9-7FFD-4B09-8043-3CF258AB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067"/>
                <a:ext cx="363" cy="4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55" name="Oval 623">
              <a:extLst>
                <a:ext uri="{FF2B5EF4-FFF2-40B4-BE49-F238E27FC236}">
                  <a16:creationId xmlns:a16="http://schemas.microsoft.com/office/drawing/2014/main" id="{98617CA6-9FF8-4874-A385-85F1C6C35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8" y="3306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098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6" name="AutoShape 624">
              <a:extLst>
                <a:ext uri="{FF2B5EF4-FFF2-40B4-BE49-F238E27FC236}">
                  <a16:creationId xmlns:a16="http://schemas.microsoft.com/office/drawing/2014/main" id="{3AAD5452-2C56-4FD8-91CE-847ABFB8A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68"/>
              <a:ext cx="136" cy="95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7" name="AutoShape 625">
              <a:extLst>
                <a:ext uri="{FF2B5EF4-FFF2-40B4-BE49-F238E27FC236}">
                  <a16:creationId xmlns:a16="http://schemas.microsoft.com/office/drawing/2014/main" id="{1B34F579-71A5-4141-B267-29C8B007A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16" y="2568"/>
              <a:ext cx="136" cy="95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8" name="AutoShape 626">
              <a:extLst>
                <a:ext uri="{FF2B5EF4-FFF2-40B4-BE49-F238E27FC236}">
                  <a16:creationId xmlns:a16="http://schemas.microsoft.com/office/drawing/2014/main" id="{316FCA84-AE52-4C45-A85A-DB99C8862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568"/>
              <a:ext cx="136" cy="953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9" name="AutoShape 627">
              <a:extLst>
                <a:ext uri="{FF2B5EF4-FFF2-40B4-BE49-F238E27FC236}">
                  <a16:creationId xmlns:a16="http://schemas.microsoft.com/office/drawing/2014/main" id="{CA368B65-73D6-4B16-8498-8C56483F1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568"/>
              <a:ext cx="91" cy="6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60" name="Group 628">
            <a:extLst>
              <a:ext uri="{FF2B5EF4-FFF2-40B4-BE49-F238E27FC236}">
                <a16:creationId xmlns:a16="http://schemas.microsoft.com/office/drawing/2014/main" id="{76ABB422-ED02-4147-9FE4-1C6ABD4864A9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851150"/>
            <a:ext cx="481013" cy="1441450"/>
            <a:chOff x="1805" y="754"/>
            <a:chExt cx="952" cy="2858"/>
          </a:xfrm>
        </p:grpSpPr>
        <p:sp>
          <p:nvSpPr>
            <p:cNvPr id="19061" name="AutoShape 629">
              <a:extLst>
                <a:ext uri="{FF2B5EF4-FFF2-40B4-BE49-F238E27FC236}">
                  <a16:creationId xmlns:a16="http://schemas.microsoft.com/office/drawing/2014/main" id="{A80D5624-4E45-47DC-BB80-82B30A387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480"/>
              <a:ext cx="952" cy="2132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2" name="AutoShape 630">
              <a:extLst>
                <a:ext uri="{FF2B5EF4-FFF2-40B4-BE49-F238E27FC236}">
                  <a16:creationId xmlns:a16="http://schemas.microsoft.com/office/drawing/2014/main" id="{E8002CA6-2737-45FE-8200-C030FCA93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614"/>
              <a:ext cx="136" cy="95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3" name="AutoShape 631">
              <a:extLst>
                <a:ext uri="{FF2B5EF4-FFF2-40B4-BE49-F238E27FC236}">
                  <a16:creationId xmlns:a16="http://schemas.microsoft.com/office/drawing/2014/main" id="{2F6D0300-F0FF-401A-B969-E69E6AFE1D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614"/>
              <a:ext cx="136" cy="95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4" name="AutoShape 632">
              <a:extLst>
                <a:ext uri="{FF2B5EF4-FFF2-40B4-BE49-F238E27FC236}">
                  <a16:creationId xmlns:a16="http://schemas.microsoft.com/office/drawing/2014/main" id="{AFDA8A66-4A32-4299-AE9A-9AE328122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754"/>
              <a:ext cx="952" cy="2132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49020"/>
                    <a:invGamma/>
                  </a:srgbClr>
                </a:gs>
                <a:gs pos="50000">
                  <a:srgbClr val="FF3399"/>
                </a:gs>
                <a:gs pos="100000">
                  <a:srgbClr val="FF3399">
                    <a:gamma/>
                    <a:shade val="49020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5" name="AutoShape 633">
              <a:extLst>
                <a:ext uri="{FF2B5EF4-FFF2-40B4-BE49-F238E27FC236}">
                  <a16:creationId xmlns:a16="http://schemas.microsoft.com/office/drawing/2014/main" id="{2F5C337C-98D5-415D-87FC-C543AE696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8" y="777"/>
              <a:ext cx="907" cy="208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6" name="AutoShape 634">
              <a:extLst>
                <a:ext uri="{FF2B5EF4-FFF2-40B4-BE49-F238E27FC236}">
                  <a16:creationId xmlns:a16="http://schemas.microsoft.com/office/drawing/2014/main" id="{193493B5-95D4-417D-BC18-AA1E7A7A1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35"/>
              <a:ext cx="771" cy="1316"/>
            </a:xfrm>
            <a:prstGeom prst="roundRect">
              <a:avLst>
                <a:gd name="adj" fmla="val 635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7" name="AutoShape 635">
              <a:extLst>
                <a:ext uri="{FF2B5EF4-FFF2-40B4-BE49-F238E27FC236}">
                  <a16:creationId xmlns:a16="http://schemas.microsoft.com/office/drawing/2014/main" id="{A2316307-A27D-485F-A4D6-C62A3EDD9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" y="956"/>
              <a:ext cx="747" cy="1275"/>
            </a:xfrm>
            <a:prstGeom prst="roundRect">
              <a:avLst>
                <a:gd name="adj" fmla="val 63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8" name="AutoShape 636">
              <a:extLst>
                <a:ext uri="{FF2B5EF4-FFF2-40B4-BE49-F238E27FC236}">
                  <a16:creationId xmlns:a16="http://schemas.microsoft.com/office/drawing/2014/main" id="{A9F82D43-1845-4CD2-809B-96D321D61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845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9" name="Rectangle 637">
              <a:extLst>
                <a:ext uri="{FF2B5EF4-FFF2-40B4-BE49-F238E27FC236}">
                  <a16:creationId xmlns:a16="http://schemas.microsoft.com/office/drawing/2014/main" id="{B9C0270F-AE09-4543-B66A-FDA0E35CE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566"/>
              <a:ext cx="725" cy="46"/>
            </a:xfrm>
            <a:prstGeom prst="rect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70" name="AutoShape 638">
              <a:extLst>
                <a:ext uri="{FF2B5EF4-FFF2-40B4-BE49-F238E27FC236}">
                  <a16:creationId xmlns:a16="http://schemas.microsoft.com/office/drawing/2014/main" id="{7AB36766-76E4-4F67-8615-62A87081D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22" y="3475"/>
              <a:ext cx="36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3399">
                    <a:gamma/>
                    <a:tint val="16471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71" name="Group 639">
              <a:extLst>
                <a:ext uri="{FF2B5EF4-FFF2-40B4-BE49-F238E27FC236}">
                  <a16:creationId xmlns:a16="http://schemas.microsoft.com/office/drawing/2014/main" id="{094E019F-A27E-4685-A0BB-1AF69C8B20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2931"/>
              <a:ext cx="771" cy="408"/>
              <a:chOff x="1985" y="2931"/>
              <a:chExt cx="682" cy="364"/>
            </a:xfrm>
          </p:grpSpPr>
          <p:sp>
            <p:nvSpPr>
              <p:cNvPr id="19072" name="AutoShape 640">
                <a:extLst>
                  <a:ext uri="{FF2B5EF4-FFF2-40B4-BE49-F238E27FC236}">
                    <a16:creationId xmlns:a16="http://schemas.microsoft.com/office/drawing/2014/main" id="{3C7B6F13-6068-4975-ADE8-208AE62F9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3" name="AutoShape 641">
                <a:extLst>
                  <a:ext uri="{FF2B5EF4-FFF2-40B4-BE49-F238E27FC236}">
                    <a16:creationId xmlns:a16="http://schemas.microsoft.com/office/drawing/2014/main" id="{545C1056-A316-4D19-92A3-8E3B694C3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4" name="AutoShape 642">
                <a:extLst>
                  <a:ext uri="{FF2B5EF4-FFF2-40B4-BE49-F238E27FC236}">
                    <a16:creationId xmlns:a16="http://schemas.microsoft.com/office/drawing/2014/main" id="{70FCF2A0-C4C7-458A-BA45-58F861147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5" name="AutoShape 643">
                <a:extLst>
                  <a:ext uri="{FF2B5EF4-FFF2-40B4-BE49-F238E27FC236}">
                    <a16:creationId xmlns:a16="http://schemas.microsoft.com/office/drawing/2014/main" id="{77EA667D-8324-43BA-A295-8AA63104C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6" name="AutoShape 644">
                <a:extLst>
                  <a:ext uri="{FF2B5EF4-FFF2-40B4-BE49-F238E27FC236}">
                    <a16:creationId xmlns:a16="http://schemas.microsoft.com/office/drawing/2014/main" id="{57C78A47-9999-4B43-AEFD-F801951C0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7" name="AutoShape 645">
                <a:extLst>
                  <a:ext uri="{FF2B5EF4-FFF2-40B4-BE49-F238E27FC236}">
                    <a16:creationId xmlns:a16="http://schemas.microsoft.com/office/drawing/2014/main" id="{F7273E34-A2AD-4317-9CE9-1F5C04113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8" name="AutoShape 646">
                <a:extLst>
                  <a:ext uri="{FF2B5EF4-FFF2-40B4-BE49-F238E27FC236}">
                    <a16:creationId xmlns:a16="http://schemas.microsoft.com/office/drawing/2014/main" id="{485998B1-2146-4E2E-AB24-7A7108112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9" name="AutoShape 647">
                <a:extLst>
                  <a:ext uri="{FF2B5EF4-FFF2-40B4-BE49-F238E27FC236}">
                    <a16:creationId xmlns:a16="http://schemas.microsoft.com/office/drawing/2014/main" id="{D47B5988-4A86-4698-86DD-931AE7DA9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0" name="AutoShape 648">
                <a:extLst>
                  <a:ext uri="{FF2B5EF4-FFF2-40B4-BE49-F238E27FC236}">
                    <a16:creationId xmlns:a16="http://schemas.microsoft.com/office/drawing/2014/main" id="{755B7A1F-2F35-4E19-9D82-B4A640D19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1" name="AutoShape 649">
                <a:extLst>
                  <a:ext uri="{FF2B5EF4-FFF2-40B4-BE49-F238E27FC236}">
                    <a16:creationId xmlns:a16="http://schemas.microsoft.com/office/drawing/2014/main" id="{2420D342-6064-4743-9313-2A5A9064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2" name="AutoShape 650">
                <a:extLst>
                  <a:ext uri="{FF2B5EF4-FFF2-40B4-BE49-F238E27FC236}">
                    <a16:creationId xmlns:a16="http://schemas.microsoft.com/office/drawing/2014/main" id="{3A2505D9-89F2-4C11-AFC9-29561DA98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3" name="AutoShape 651">
                <a:extLst>
                  <a:ext uri="{FF2B5EF4-FFF2-40B4-BE49-F238E27FC236}">
                    <a16:creationId xmlns:a16="http://schemas.microsoft.com/office/drawing/2014/main" id="{998DDE25-DC38-468F-BD44-2C2E3EDB1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84" name="AutoShape 652">
              <a:extLst>
                <a:ext uri="{FF2B5EF4-FFF2-40B4-BE49-F238E27FC236}">
                  <a16:creationId xmlns:a16="http://schemas.microsoft.com/office/drawing/2014/main" id="{2FDA9681-D225-4FDD-A327-018D0925E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87"/>
              <a:ext cx="799" cy="445"/>
            </a:xfrm>
            <a:prstGeom prst="roundRect">
              <a:avLst>
                <a:gd name="adj" fmla="val 8537"/>
              </a:avLst>
            </a:prstGeom>
            <a:gradFill rotWithShape="1">
              <a:gsLst>
                <a:gs pos="0">
                  <a:srgbClr val="CC0066">
                    <a:gamma/>
                    <a:shade val="4627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85" name="Group 653">
              <a:extLst>
                <a:ext uri="{FF2B5EF4-FFF2-40B4-BE49-F238E27FC236}">
                  <a16:creationId xmlns:a16="http://schemas.microsoft.com/office/drawing/2014/main" id="{5623B3FC-FB99-468B-9B50-807F0CCA9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1" y="2406"/>
              <a:ext cx="768" cy="408"/>
              <a:chOff x="1912" y="2408"/>
              <a:chExt cx="768" cy="408"/>
            </a:xfrm>
          </p:grpSpPr>
          <p:sp>
            <p:nvSpPr>
              <p:cNvPr id="19086" name="AutoShape 654">
                <a:extLst>
                  <a:ext uri="{FF2B5EF4-FFF2-40B4-BE49-F238E27FC236}">
                    <a16:creationId xmlns:a16="http://schemas.microsoft.com/office/drawing/2014/main" id="{C0BAC63D-C75E-46BC-B7F8-09F7FE9B9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2" y="2408"/>
                <a:ext cx="768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7" name="AutoShape 655">
                <a:extLst>
                  <a:ext uri="{FF2B5EF4-FFF2-40B4-BE49-F238E27FC236}">
                    <a16:creationId xmlns:a16="http://schemas.microsoft.com/office/drawing/2014/main" id="{B1AA1960-787D-45DF-B6E0-65DD72A01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432"/>
                <a:ext cx="453" cy="272"/>
              </a:xfrm>
              <a:prstGeom prst="bevel">
                <a:avLst>
                  <a:gd name="adj" fmla="val 37856"/>
                </a:avLst>
              </a:prstGeom>
              <a:gradFill rotWithShape="1">
                <a:gsLst>
                  <a:gs pos="0">
                    <a:srgbClr val="DDDDDD">
                      <a:gamma/>
                      <a:tint val="5647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8" name="AutoShape 656">
                <a:extLst>
                  <a:ext uri="{FF2B5EF4-FFF2-40B4-BE49-F238E27FC236}">
                    <a16:creationId xmlns:a16="http://schemas.microsoft.com/office/drawing/2014/main" id="{2A7F4AC5-C4EF-43D4-8A5C-A11ABD1B4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9" name="AutoShape 657">
                <a:extLst>
                  <a:ext uri="{FF2B5EF4-FFF2-40B4-BE49-F238E27FC236}">
                    <a16:creationId xmlns:a16="http://schemas.microsoft.com/office/drawing/2014/main" id="{9D47A4B5-32C6-492E-85AB-DA50AA64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0" name="AutoShape 658">
                <a:extLst>
                  <a:ext uri="{FF2B5EF4-FFF2-40B4-BE49-F238E27FC236}">
                    <a16:creationId xmlns:a16="http://schemas.microsoft.com/office/drawing/2014/main" id="{E0BC221B-F31B-4467-95D6-EFE79E6CA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1" name="AutoShape 659">
                <a:extLst>
                  <a:ext uri="{FF2B5EF4-FFF2-40B4-BE49-F238E27FC236}">
                    <a16:creationId xmlns:a16="http://schemas.microsoft.com/office/drawing/2014/main" id="{97E82F2F-BFD6-4556-8C00-9569467CD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32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2" name="AutoShape 660">
                <a:extLst>
                  <a:ext uri="{FF2B5EF4-FFF2-40B4-BE49-F238E27FC236}">
                    <a16:creationId xmlns:a16="http://schemas.microsoft.com/office/drawing/2014/main" id="{937BEEC1-779D-4759-91B9-E12A5A20E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568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3" name="AutoShape 661">
                <a:extLst>
                  <a:ext uri="{FF2B5EF4-FFF2-40B4-BE49-F238E27FC236}">
                    <a16:creationId xmlns:a16="http://schemas.microsoft.com/office/drawing/2014/main" id="{F121C121-1246-415F-8485-FF12DAFA1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568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4" name="AutoShape 662">
                <a:extLst>
                  <a:ext uri="{FF2B5EF4-FFF2-40B4-BE49-F238E27FC236}">
                    <a16:creationId xmlns:a16="http://schemas.microsoft.com/office/drawing/2014/main" id="{8B8176BC-DCEF-4BB4-B454-DE4F7F7B3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432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95" name="Rectangle 663">
              <a:extLst>
                <a:ext uri="{FF2B5EF4-FFF2-40B4-BE49-F238E27FC236}">
                  <a16:creationId xmlns:a16="http://schemas.microsoft.com/office/drawing/2014/main" id="{BA4E39FF-377D-4F91-B7DB-D290A2CF9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318" cy="45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96" name="AutoShape 664">
              <a:extLst>
                <a:ext uri="{FF2B5EF4-FFF2-40B4-BE49-F238E27FC236}">
                  <a16:creationId xmlns:a16="http://schemas.microsoft.com/office/drawing/2014/main" id="{9DE9844D-2D29-4310-904E-93BA0A04C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864"/>
              <a:ext cx="91" cy="26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8" name="Group 676">
            <a:extLst>
              <a:ext uri="{FF2B5EF4-FFF2-40B4-BE49-F238E27FC236}">
                <a16:creationId xmlns:a16="http://schemas.microsoft.com/office/drawing/2014/main" id="{D419F0FC-883D-4724-9120-3F4400F0AE07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1557338"/>
            <a:ext cx="350838" cy="755650"/>
            <a:chOff x="5524" y="981"/>
            <a:chExt cx="221" cy="476"/>
          </a:xfrm>
        </p:grpSpPr>
        <p:sp>
          <p:nvSpPr>
            <p:cNvPr id="18599" name="AutoShape 167">
              <a:extLst>
                <a:ext uri="{FF2B5EF4-FFF2-40B4-BE49-F238E27FC236}">
                  <a16:creationId xmlns:a16="http://schemas.microsoft.com/office/drawing/2014/main" id="{1A3160C6-3FFA-4BEE-B0AE-491EA1BA3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81"/>
              <a:ext cx="221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0" name="AutoShape 168">
              <a:extLst>
                <a:ext uri="{FF2B5EF4-FFF2-40B4-BE49-F238E27FC236}">
                  <a16:creationId xmlns:a16="http://schemas.microsoft.com/office/drawing/2014/main" id="{BF3A7432-E77A-4951-9C3D-4E6BE30E6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981"/>
              <a:ext cx="78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1" name="AutoShape 169">
              <a:extLst>
                <a:ext uri="{FF2B5EF4-FFF2-40B4-BE49-F238E27FC236}">
                  <a16:creationId xmlns:a16="http://schemas.microsoft.com/office/drawing/2014/main" id="{C37A43BA-5AA9-4012-BDD5-8DA145BAC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0" y="981"/>
              <a:ext cx="22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2" name="AutoShape 170">
              <a:extLst>
                <a:ext uri="{FF2B5EF4-FFF2-40B4-BE49-F238E27FC236}">
                  <a16:creationId xmlns:a16="http://schemas.microsoft.com/office/drawing/2014/main" id="{CEA38AAC-8F3D-461E-838E-D38C6950A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014"/>
              <a:ext cx="221" cy="443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3" name="AutoShape 171">
              <a:extLst>
                <a:ext uri="{FF2B5EF4-FFF2-40B4-BE49-F238E27FC236}">
                  <a16:creationId xmlns:a16="http://schemas.microsoft.com/office/drawing/2014/main" id="{68940D01-4A43-43EF-A51A-21C125B89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1014"/>
              <a:ext cx="199" cy="432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4" name="Line 172">
              <a:extLst>
                <a:ext uri="{FF2B5EF4-FFF2-40B4-BE49-F238E27FC236}">
                  <a16:creationId xmlns:a16="http://schemas.microsoft.com/office/drawing/2014/main" id="{81235B35-BEDF-4378-8D47-BDE6C2FAC7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5" y="1247"/>
              <a:ext cx="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05" name="Line 173">
              <a:extLst>
                <a:ext uri="{FF2B5EF4-FFF2-40B4-BE49-F238E27FC236}">
                  <a16:creationId xmlns:a16="http://schemas.microsoft.com/office/drawing/2014/main" id="{143E93BF-FE3B-4151-8942-1108BA0221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" y="1014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06" name="AutoShape 174">
              <a:extLst>
                <a:ext uri="{FF2B5EF4-FFF2-40B4-BE49-F238E27FC236}">
                  <a16:creationId xmlns:a16="http://schemas.microsoft.com/office/drawing/2014/main" id="{DC01BD95-64D8-48D9-BD13-29F3D5478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" y="1014"/>
              <a:ext cx="99" cy="233"/>
            </a:xfrm>
            <a:prstGeom prst="bevel">
              <a:avLst>
                <a:gd name="adj" fmla="val 7843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08" name="Group 176">
              <a:extLst>
                <a:ext uri="{FF2B5EF4-FFF2-40B4-BE49-F238E27FC236}">
                  <a16:creationId xmlns:a16="http://schemas.microsoft.com/office/drawing/2014/main" id="{2BDE4795-DEAF-4D6B-BE4E-0168C4C19F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6" y="981"/>
              <a:ext cx="4" cy="33"/>
              <a:chOff x="1669" y="1888"/>
              <a:chExt cx="90" cy="272"/>
            </a:xfrm>
          </p:grpSpPr>
          <p:sp>
            <p:nvSpPr>
              <p:cNvPr id="18609" name="Rectangle 177">
                <a:extLst>
                  <a:ext uri="{FF2B5EF4-FFF2-40B4-BE49-F238E27FC236}">
                    <a16:creationId xmlns:a16="http://schemas.microsoft.com/office/drawing/2014/main" id="{D2BA5B27-2186-4801-9B5B-002FEC55B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0" name="Rectangle 178">
                <a:extLst>
                  <a:ext uri="{FF2B5EF4-FFF2-40B4-BE49-F238E27FC236}">
                    <a16:creationId xmlns:a16="http://schemas.microsoft.com/office/drawing/2014/main" id="{8E3396C2-2C24-4E13-97BA-1EE76D743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1" name="Group 179">
              <a:extLst>
                <a:ext uri="{FF2B5EF4-FFF2-40B4-BE49-F238E27FC236}">
                  <a16:creationId xmlns:a16="http://schemas.microsoft.com/office/drawing/2014/main" id="{25B91426-A975-4A2F-A152-8632E32FD3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8" y="981"/>
              <a:ext cx="4" cy="33"/>
              <a:chOff x="1669" y="1888"/>
              <a:chExt cx="90" cy="272"/>
            </a:xfrm>
          </p:grpSpPr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B599DFCE-6F26-4CD3-AD87-E28256AB9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Rectangle 181">
                <a:extLst>
                  <a:ext uri="{FF2B5EF4-FFF2-40B4-BE49-F238E27FC236}">
                    <a16:creationId xmlns:a16="http://schemas.microsoft.com/office/drawing/2014/main" id="{B8018B2B-C324-4667-82CA-BB46703E2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1A4D99B5-3432-4698-BACD-5B84E54B11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2" y="981"/>
              <a:ext cx="4" cy="33"/>
              <a:chOff x="1669" y="1888"/>
              <a:chExt cx="90" cy="272"/>
            </a:xfrm>
          </p:grpSpPr>
          <p:sp>
            <p:nvSpPr>
              <p:cNvPr id="18615" name="Rectangle 183">
                <a:extLst>
                  <a:ext uri="{FF2B5EF4-FFF2-40B4-BE49-F238E27FC236}">
                    <a16:creationId xmlns:a16="http://schemas.microsoft.com/office/drawing/2014/main" id="{E1594AA7-1C70-475C-AC39-2C585F408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B9A528DD-157D-4EFE-A97E-6C754B2DF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7" name="Group 185">
              <a:extLst>
                <a:ext uri="{FF2B5EF4-FFF2-40B4-BE49-F238E27FC236}">
                  <a16:creationId xmlns:a16="http://schemas.microsoft.com/office/drawing/2014/main" id="{7ED0EC9A-4EA7-49A6-8F7A-57783DE611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6" y="981"/>
              <a:ext cx="4" cy="33"/>
              <a:chOff x="1669" y="1888"/>
              <a:chExt cx="90" cy="272"/>
            </a:xfrm>
          </p:grpSpPr>
          <p:sp>
            <p:nvSpPr>
              <p:cNvPr id="18618" name="Rectangle 186">
                <a:extLst>
                  <a:ext uri="{FF2B5EF4-FFF2-40B4-BE49-F238E27FC236}">
                    <a16:creationId xmlns:a16="http://schemas.microsoft.com/office/drawing/2014/main" id="{53161CE8-4339-4AE3-9F04-127CC0B12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EF27A93E-C315-40BF-A899-A62AB76E3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03" name="Rectangle 671">
              <a:extLst>
                <a:ext uri="{FF2B5EF4-FFF2-40B4-BE49-F238E27FC236}">
                  <a16:creationId xmlns:a16="http://schemas.microsoft.com/office/drawing/2014/main" id="{BAC0D9CE-859C-4DCA-8A0A-E9A8B2EBE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81"/>
              <a:ext cx="221" cy="2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04" name="Rectangle 672">
              <a:extLst>
                <a:ext uri="{FF2B5EF4-FFF2-40B4-BE49-F238E27FC236}">
                  <a16:creationId xmlns:a16="http://schemas.microsoft.com/office/drawing/2014/main" id="{ADEDD2FB-6161-484C-B6D3-65982C4DF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92"/>
              <a:ext cx="221" cy="2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7" name="Group 675">
            <a:extLst>
              <a:ext uri="{FF2B5EF4-FFF2-40B4-BE49-F238E27FC236}">
                <a16:creationId xmlns:a16="http://schemas.microsoft.com/office/drawing/2014/main" id="{9C48CDA8-3F27-4BC2-93CE-9294B62118EC}"/>
              </a:ext>
            </a:extLst>
          </p:cNvPr>
          <p:cNvGrpSpPr>
            <a:grpSpLocks/>
          </p:cNvGrpSpPr>
          <p:nvPr/>
        </p:nvGrpSpPr>
        <p:grpSpPr bwMode="auto">
          <a:xfrm>
            <a:off x="8304213" y="871538"/>
            <a:ext cx="352425" cy="1441450"/>
            <a:chOff x="5231" y="549"/>
            <a:chExt cx="222" cy="908"/>
          </a:xfrm>
        </p:grpSpPr>
        <p:sp>
          <p:nvSpPr>
            <p:cNvPr id="18622" name="AutoShape 190">
              <a:extLst>
                <a:ext uri="{FF2B5EF4-FFF2-40B4-BE49-F238E27FC236}">
                  <a16:creationId xmlns:a16="http://schemas.microsoft.com/office/drawing/2014/main" id="{1EBAE5BF-44B2-48A9-B89B-3A52AA8EE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49"/>
              <a:ext cx="222" cy="45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3" name="AutoShape 191">
              <a:extLst>
                <a:ext uri="{FF2B5EF4-FFF2-40B4-BE49-F238E27FC236}">
                  <a16:creationId xmlns:a16="http://schemas.microsoft.com/office/drawing/2014/main" id="{66A5555D-C648-4CB6-B59E-DBD53D69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60"/>
              <a:ext cx="222" cy="45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4" name="AutoShape 192">
              <a:extLst>
                <a:ext uri="{FF2B5EF4-FFF2-40B4-BE49-F238E27FC236}">
                  <a16:creationId xmlns:a16="http://schemas.microsoft.com/office/drawing/2014/main" id="{5BBBB875-F0C8-4FCF-8BA6-6D65EE281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7" y="632"/>
              <a:ext cx="210" cy="310"/>
            </a:xfrm>
            <a:prstGeom prst="roundRect">
              <a:avLst>
                <a:gd name="adj" fmla="val 3921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5" name="AutoShape 193">
              <a:extLst>
                <a:ext uri="{FF2B5EF4-FFF2-40B4-BE49-F238E27FC236}">
                  <a16:creationId xmlns:a16="http://schemas.microsoft.com/office/drawing/2014/main" id="{24D3473F-EB1B-4722-BCC2-A24E6AAA6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1025"/>
              <a:ext cx="222" cy="432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AutoShape 194">
              <a:extLst>
                <a:ext uri="{FF2B5EF4-FFF2-40B4-BE49-F238E27FC236}">
                  <a16:creationId xmlns:a16="http://schemas.microsoft.com/office/drawing/2014/main" id="{799C9B0C-E5DB-4203-A1A9-6141B5EC9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25"/>
              <a:ext cx="200" cy="421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AutoShape 195">
              <a:extLst>
                <a:ext uri="{FF2B5EF4-FFF2-40B4-BE49-F238E27FC236}">
                  <a16:creationId xmlns:a16="http://schemas.microsoft.com/office/drawing/2014/main" id="{7D803C55-3B0F-48BA-BEAC-F5FDB3E19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638"/>
              <a:ext cx="200" cy="298"/>
            </a:xfrm>
            <a:prstGeom prst="roundRect">
              <a:avLst>
                <a:gd name="adj" fmla="val 3921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8" name="Rectangle 196">
              <a:extLst>
                <a:ext uri="{FF2B5EF4-FFF2-40B4-BE49-F238E27FC236}">
                  <a16:creationId xmlns:a16="http://schemas.microsoft.com/office/drawing/2014/main" id="{A4ED0A14-4E2D-42AE-92E6-837D21DA2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649"/>
              <a:ext cx="178" cy="27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9" name="AutoShape 197">
              <a:extLst>
                <a:ext uri="{FF2B5EF4-FFF2-40B4-BE49-F238E27FC236}">
                  <a16:creationId xmlns:a16="http://schemas.microsoft.com/office/drawing/2014/main" id="{7F952CBA-36C6-4773-A394-86D8CC946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60"/>
              <a:ext cx="33" cy="44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0" name="AutoShape 198">
              <a:extLst>
                <a:ext uri="{FF2B5EF4-FFF2-40B4-BE49-F238E27FC236}">
                  <a16:creationId xmlns:a16="http://schemas.microsoft.com/office/drawing/2014/main" id="{4C766F59-7A00-40CB-8F55-EFB42B332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560"/>
              <a:ext cx="33" cy="44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1" name="Oval 199">
              <a:extLst>
                <a:ext uri="{FF2B5EF4-FFF2-40B4-BE49-F238E27FC236}">
                  <a16:creationId xmlns:a16="http://schemas.microsoft.com/office/drawing/2014/main" id="{E845DC5B-3C38-435F-B1B7-ADCCDDAAB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" y="604"/>
              <a:ext cx="11" cy="11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2" name="Oval 200">
              <a:extLst>
                <a:ext uri="{FF2B5EF4-FFF2-40B4-BE49-F238E27FC236}">
                  <a16:creationId xmlns:a16="http://schemas.microsoft.com/office/drawing/2014/main" id="{22DCD1F5-547F-4517-ADAD-546E1F4A9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593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3" name="Rectangle 201">
              <a:extLst>
                <a:ext uri="{FF2B5EF4-FFF2-40B4-BE49-F238E27FC236}">
                  <a16:creationId xmlns:a16="http://schemas.microsoft.com/office/drawing/2014/main" id="{24773AD8-9B00-42D4-973E-8D9F210F0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70"/>
              <a:ext cx="200" cy="1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4" name="Rectangle 202">
              <a:extLst>
                <a:ext uri="{FF2B5EF4-FFF2-40B4-BE49-F238E27FC236}">
                  <a16:creationId xmlns:a16="http://schemas.microsoft.com/office/drawing/2014/main" id="{687E3731-EEAA-453F-9134-AF0552A5C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81"/>
              <a:ext cx="200" cy="321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5" name="AutoShape 203">
              <a:extLst>
                <a:ext uri="{FF2B5EF4-FFF2-40B4-BE49-F238E27FC236}">
                  <a16:creationId xmlns:a16="http://schemas.microsoft.com/office/drawing/2014/main" id="{41E8031A-11F1-4295-B7DB-B6A461EE3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42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6" name="AutoShape 204">
              <a:extLst>
                <a:ext uri="{FF2B5EF4-FFF2-40B4-BE49-F238E27FC236}">
                  <a16:creationId xmlns:a16="http://schemas.microsoft.com/office/drawing/2014/main" id="{90EC3991-176F-4BB6-9688-62376EBC8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4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7" name="AutoShape 205">
              <a:extLst>
                <a:ext uri="{FF2B5EF4-FFF2-40B4-BE49-F238E27FC236}">
                  <a16:creationId xmlns:a16="http://schemas.microsoft.com/office/drawing/2014/main" id="{071CDB75-B9EA-4A4F-9B50-D74CC49DA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4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8" name="AutoShape 206">
              <a:extLst>
                <a:ext uri="{FF2B5EF4-FFF2-40B4-BE49-F238E27FC236}">
                  <a16:creationId xmlns:a16="http://schemas.microsoft.com/office/drawing/2014/main" id="{48406984-DA83-42F7-B270-E5791012C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02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9" name="AutoShape 207">
              <a:extLst>
                <a:ext uri="{FF2B5EF4-FFF2-40B4-BE49-F238E27FC236}">
                  <a16:creationId xmlns:a16="http://schemas.microsoft.com/office/drawing/2014/main" id="{3D1A917D-E092-4489-B50D-53E0C5DAB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0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0" name="AutoShape 208">
              <a:extLst>
                <a:ext uri="{FF2B5EF4-FFF2-40B4-BE49-F238E27FC236}">
                  <a16:creationId xmlns:a16="http://schemas.microsoft.com/office/drawing/2014/main" id="{2388FC19-D342-4625-80E9-01C808D4E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0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1" name="AutoShape 209">
              <a:extLst>
                <a:ext uri="{FF2B5EF4-FFF2-40B4-BE49-F238E27FC236}">
                  <a16:creationId xmlns:a16="http://schemas.microsoft.com/office/drawing/2014/main" id="{64DD93E5-6C42-4BA1-9C63-1F62BBCA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82"/>
              <a:ext cx="45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2" name="AutoShape 210">
              <a:extLst>
                <a:ext uri="{FF2B5EF4-FFF2-40B4-BE49-F238E27FC236}">
                  <a16:creationId xmlns:a16="http://schemas.microsoft.com/office/drawing/2014/main" id="{8D48D356-93E1-4CE7-8253-4F2BC93C4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82"/>
              <a:ext cx="44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3" name="AutoShape 211">
              <a:extLst>
                <a:ext uri="{FF2B5EF4-FFF2-40B4-BE49-F238E27FC236}">
                  <a16:creationId xmlns:a16="http://schemas.microsoft.com/office/drawing/2014/main" id="{49466E57-A090-4402-B0C8-7DDCA699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82"/>
              <a:ext cx="44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4" name="AutoShape 212">
              <a:extLst>
                <a:ext uri="{FF2B5EF4-FFF2-40B4-BE49-F238E27FC236}">
                  <a16:creationId xmlns:a16="http://schemas.microsoft.com/office/drawing/2014/main" id="{E3AFB055-D066-4BB0-A1D8-2A9B6E82C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321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5" name="AutoShape 213">
              <a:extLst>
                <a:ext uri="{FF2B5EF4-FFF2-40B4-BE49-F238E27FC236}">
                  <a16:creationId xmlns:a16="http://schemas.microsoft.com/office/drawing/2014/main" id="{53D1A6BB-AC97-46CC-8656-EC2739F69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321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6" name="AutoShape 214">
              <a:extLst>
                <a:ext uri="{FF2B5EF4-FFF2-40B4-BE49-F238E27FC236}">
                  <a16:creationId xmlns:a16="http://schemas.microsoft.com/office/drawing/2014/main" id="{D0C08264-1C13-4EC9-844A-38E42EA57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321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AutoShape 215">
              <a:extLst>
                <a:ext uri="{FF2B5EF4-FFF2-40B4-BE49-F238E27FC236}">
                  <a16:creationId xmlns:a16="http://schemas.microsoft.com/office/drawing/2014/main" id="{6D770816-1DFC-47F2-AE42-FCFDFCAEE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368"/>
              <a:ext cx="45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AutoShape 216">
              <a:extLst>
                <a:ext uri="{FF2B5EF4-FFF2-40B4-BE49-F238E27FC236}">
                  <a16:creationId xmlns:a16="http://schemas.microsoft.com/office/drawing/2014/main" id="{6DA0FC1A-D789-4D3A-987A-C4DE19581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368"/>
              <a:ext cx="4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AutoShape 217">
              <a:extLst>
                <a:ext uri="{FF2B5EF4-FFF2-40B4-BE49-F238E27FC236}">
                  <a16:creationId xmlns:a16="http://schemas.microsoft.com/office/drawing/2014/main" id="{26857C32-3F78-460E-8256-FB81B8F2A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368"/>
              <a:ext cx="4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D24ED9A0-6726-4591-9091-A1CD30EC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1114"/>
              <a:ext cx="88" cy="6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AutoShape 219">
              <a:extLst>
                <a:ext uri="{FF2B5EF4-FFF2-40B4-BE49-F238E27FC236}">
                  <a16:creationId xmlns:a16="http://schemas.microsoft.com/office/drawing/2014/main" id="{FEA2532E-8A72-4171-ADB6-B022BE32D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103"/>
              <a:ext cx="3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AutoShape 220">
              <a:extLst>
                <a:ext uri="{FF2B5EF4-FFF2-40B4-BE49-F238E27FC236}">
                  <a16:creationId xmlns:a16="http://schemas.microsoft.com/office/drawing/2014/main" id="{306067FB-ECAE-4C04-B25C-B269D7B68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147"/>
              <a:ext cx="3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AutoShape 221">
              <a:extLst>
                <a:ext uri="{FF2B5EF4-FFF2-40B4-BE49-F238E27FC236}">
                  <a16:creationId xmlns:a16="http://schemas.microsoft.com/office/drawing/2014/main" id="{5E3E3023-8602-4B0A-9CBB-1B743D449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103"/>
              <a:ext cx="3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AutoShape 222">
              <a:extLst>
                <a:ext uri="{FF2B5EF4-FFF2-40B4-BE49-F238E27FC236}">
                  <a16:creationId xmlns:a16="http://schemas.microsoft.com/office/drawing/2014/main" id="{7E321EA9-C80E-458D-8463-3A76A45A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147"/>
              <a:ext cx="3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AutoShape 223">
              <a:extLst>
                <a:ext uri="{FF2B5EF4-FFF2-40B4-BE49-F238E27FC236}">
                  <a16:creationId xmlns:a16="http://schemas.microsoft.com/office/drawing/2014/main" id="{229C8FB2-37AD-43BC-93DC-142B8E743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125"/>
              <a:ext cx="4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AutoShape 224">
              <a:extLst>
                <a:ext uri="{FF2B5EF4-FFF2-40B4-BE49-F238E27FC236}">
                  <a16:creationId xmlns:a16="http://schemas.microsoft.com/office/drawing/2014/main" id="{70BF4FCD-D4FF-443C-B1A5-7CCA03D1C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5" y="1130"/>
              <a:ext cx="33" cy="3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Oval 225">
              <a:extLst>
                <a:ext uri="{FF2B5EF4-FFF2-40B4-BE49-F238E27FC236}">
                  <a16:creationId xmlns:a16="http://schemas.microsoft.com/office/drawing/2014/main" id="{D2D1B203-3647-4ECC-B6DA-0BC858049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047"/>
              <a:ext cx="11" cy="12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58" name="Group 226">
              <a:extLst>
                <a:ext uri="{FF2B5EF4-FFF2-40B4-BE49-F238E27FC236}">
                  <a16:creationId xmlns:a16="http://schemas.microsoft.com/office/drawing/2014/main" id="{DD52734A-AE58-4A3A-A010-E38B0A8FF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1" y="981"/>
              <a:ext cx="222" cy="44"/>
              <a:chOff x="3664" y="1434"/>
              <a:chExt cx="907" cy="136"/>
            </a:xfrm>
          </p:grpSpPr>
          <p:sp>
            <p:nvSpPr>
              <p:cNvPr id="18659" name="AutoShape 227">
                <a:extLst>
                  <a:ext uri="{FF2B5EF4-FFF2-40B4-BE49-F238E27FC236}">
                    <a16:creationId xmlns:a16="http://schemas.microsoft.com/office/drawing/2014/main" id="{DFA313CD-D923-4095-A2A0-F451FD106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434"/>
                <a:ext cx="90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0" name="AutoShape 228">
                <a:extLst>
                  <a:ext uri="{FF2B5EF4-FFF2-40B4-BE49-F238E27FC236}">
                    <a16:creationId xmlns:a16="http://schemas.microsoft.com/office/drawing/2014/main" id="{3D1BFC58-DA26-42D4-9A4B-DC3BDD3BE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434"/>
                <a:ext cx="31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1" name="AutoShape 229">
                <a:extLst>
                  <a:ext uri="{FF2B5EF4-FFF2-40B4-BE49-F238E27FC236}">
                    <a16:creationId xmlns:a16="http://schemas.microsoft.com/office/drawing/2014/main" id="{2B7A3F79-EC02-4A85-9F54-D1BF0B74D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434"/>
                <a:ext cx="9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62" name="Group 230">
                <a:extLst>
                  <a:ext uri="{FF2B5EF4-FFF2-40B4-BE49-F238E27FC236}">
                    <a16:creationId xmlns:a16="http://schemas.microsoft.com/office/drawing/2014/main" id="{13B94F2A-77B5-4AA4-8120-556299DE2A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1434"/>
                <a:ext cx="17" cy="136"/>
                <a:chOff x="1669" y="1888"/>
                <a:chExt cx="90" cy="272"/>
              </a:xfrm>
            </p:grpSpPr>
            <p:sp>
              <p:nvSpPr>
                <p:cNvPr id="18663" name="Rectangle 231">
                  <a:extLst>
                    <a:ext uri="{FF2B5EF4-FFF2-40B4-BE49-F238E27FC236}">
                      <a16:creationId xmlns:a16="http://schemas.microsoft.com/office/drawing/2014/main" id="{A92982D9-C3BA-4585-9B36-BE14689ED0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4" name="Rectangle 232">
                  <a:extLst>
                    <a:ext uri="{FF2B5EF4-FFF2-40B4-BE49-F238E27FC236}">
                      <a16:creationId xmlns:a16="http://schemas.microsoft.com/office/drawing/2014/main" id="{ED385F51-2754-4D20-B087-8BF5E2C853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65" name="Group 233">
                <a:extLst>
                  <a:ext uri="{FF2B5EF4-FFF2-40B4-BE49-F238E27FC236}">
                    <a16:creationId xmlns:a16="http://schemas.microsoft.com/office/drawing/2014/main" id="{5C80994D-7D86-4D4D-A601-9D02D65896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6" y="1434"/>
                <a:ext cx="17" cy="136"/>
                <a:chOff x="1669" y="1888"/>
                <a:chExt cx="90" cy="272"/>
              </a:xfrm>
            </p:grpSpPr>
            <p:sp>
              <p:nvSpPr>
                <p:cNvPr id="18666" name="Rectangle 234">
                  <a:extLst>
                    <a:ext uri="{FF2B5EF4-FFF2-40B4-BE49-F238E27FC236}">
                      <a16:creationId xmlns:a16="http://schemas.microsoft.com/office/drawing/2014/main" id="{7C7741AB-8ADD-42DA-9323-76DC47A4E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7" name="Rectangle 235">
                  <a:extLst>
                    <a:ext uri="{FF2B5EF4-FFF2-40B4-BE49-F238E27FC236}">
                      <a16:creationId xmlns:a16="http://schemas.microsoft.com/office/drawing/2014/main" id="{2D5D8750-4785-46E2-AE70-DF76A7D40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68" name="Group 236">
                <a:extLst>
                  <a:ext uri="{FF2B5EF4-FFF2-40B4-BE49-F238E27FC236}">
                    <a16:creationId xmlns:a16="http://schemas.microsoft.com/office/drawing/2014/main" id="{A15C36F3-8E38-45C5-A990-BA1D366BB4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1434"/>
                <a:ext cx="17" cy="136"/>
                <a:chOff x="1669" y="1888"/>
                <a:chExt cx="90" cy="272"/>
              </a:xfrm>
            </p:grpSpPr>
            <p:sp>
              <p:nvSpPr>
                <p:cNvPr id="18669" name="Rectangle 237">
                  <a:extLst>
                    <a:ext uri="{FF2B5EF4-FFF2-40B4-BE49-F238E27FC236}">
                      <a16:creationId xmlns:a16="http://schemas.microsoft.com/office/drawing/2014/main" id="{9AD3EA2C-C847-4F21-BE81-9BCFCAABD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0" name="Rectangle 238">
                  <a:extLst>
                    <a:ext uri="{FF2B5EF4-FFF2-40B4-BE49-F238E27FC236}">
                      <a16:creationId xmlns:a16="http://schemas.microsoft.com/office/drawing/2014/main" id="{2EE32EB6-93DF-4C44-B307-52F949519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71" name="Group 239">
                <a:extLst>
                  <a:ext uri="{FF2B5EF4-FFF2-40B4-BE49-F238E27FC236}">
                    <a16:creationId xmlns:a16="http://schemas.microsoft.com/office/drawing/2014/main" id="{2E3DBCF7-AD96-43BF-A3B2-D0CE031319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8" y="1434"/>
                <a:ext cx="17" cy="136"/>
                <a:chOff x="1669" y="1888"/>
                <a:chExt cx="90" cy="272"/>
              </a:xfrm>
            </p:grpSpPr>
            <p:sp>
              <p:nvSpPr>
                <p:cNvPr id="18672" name="Rectangle 240">
                  <a:extLst>
                    <a:ext uri="{FF2B5EF4-FFF2-40B4-BE49-F238E27FC236}">
                      <a16:creationId xmlns:a16="http://schemas.microsoft.com/office/drawing/2014/main" id="{99476F9F-AFFB-47F1-844F-CE292C3FF7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3" name="Rectangle 241">
                  <a:extLst>
                    <a:ext uri="{FF2B5EF4-FFF2-40B4-BE49-F238E27FC236}">
                      <a16:creationId xmlns:a16="http://schemas.microsoft.com/office/drawing/2014/main" id="{94F6908B-A37F-41CE-9878-3DCCC28A3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05" name="Rectangle 673">
              <a:extLst>
                <a:ext uri="{FF2B5EF4-FFF2-40B4-BE49-F238E27FC236}">
                  <a16:creationId xmlns:a16="http://schemas.microsoft.com/office/drawing/2014/main" id="{572E79C8-E16A-46AD-976C-2BEB81FE5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992"/>
              <a:ext cx="222" cy="2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06" name="Rectangle 674">
              <a:extLst>
                <a:ext uri="{FF2B5EF4-FFF2-40B4-BE49-F238E27FC236}">
                  <a16:creationId xmlns:a16="http://schemas.microsoft.com/office/drawing/2014/main" id="{0148BD46-8E88-46B9-ACF7-20133D7B9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1003"/>
              <a:ext cx="222" cy="2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9" name="Group 677">
            <a:extLst>
              <a:ext uri="{FF2B5EF4-FFF2-40B4-BE49-F238E27FC236}">
                <a16:creationId xmlns:a16="http://schemas.microsoft.com/office/drawing/2014/main" id="{42ED7A24-F032-49C4-8A30-71CF6B9FE0D4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97425"/>
            <a:ext cx="487362" cy="1441450"/>
            <a:chOff x="2848" y="482"/>
            <a:chExt cx="1088" cy="3220"/>
          </a:xfrm>
        </p:grpSpPr>
        <p:grpSp>
          <p:nvGrpSpPr>
            <p:cNvPr id="19110" name="Group 678">
              <a:extLst>
                <a:ext uri="{FF2B5EF4-FFF2-40B4-BE49-F238E27FC236}">
                  <a16:creationId xmlns:a16="http://schemas.microsoft.com/office/drawing/2014/main" id="{EBBA522F-E58E-472C-BF95-FCB77EFD43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2387"/>
              <a:ext cx="1088" cy="1315"/>
              <a:chOff x="2893" y="2387"/>
              <a:chExt cx="998" cy="1315"/>
            </a:xfrm>
          </p:grpSpPr>
          <p:sp>
            <p:nvSpPr>
              <p:cNvPr id="19111" name="AutoShape 679">
                <a:extLst>
                  <a:ext uri="{FF2B5EF4-FFF2-40B4-BE49-F238E27FC236}">
                    <a16:creationId xmlns:a16="http://schemas.microsoft.com/office/drawing/2014/main" id="{3DCC6BF9-44D1-47B9-9232-0CCB2A067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432"/>
                <a:ext cx="998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shade val="46275"/>
                      <a:invGamma/>
                    </a:srgbClr>
                  </a:gs>
                  <a:gs pos="50000">
                    <a:srgbClr val="0099FF"/>
                  </a:gs>
                  <a:gs pos="100000">
                    <a:srgbClr val="00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12" name="AutoShape 680">
                <a:extLst>
                  <a:ext uri="{FF2B5EF4-FFF2-40B4-BE49-F238E27FC236}">
                    <a16:creationId xmlns:a16="http://schemas.microsoft.com/office/drawing/2014/main" id="{EA73B026-4663-49CB-AAD3-D6123C13E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87"/>
                <a:ext cx="907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13" name="AutoShape 681">
              <a:extLst>
                <a:ext uri="{FF2B5EF4-FFF2-40B4-BE49-F238E27FC236}">
                  <a16:creationId xmlns:a16="http://schemas.microsoft.com/office/drawing/2014/main" id="{78091118-16B2-46B4-A2A9-229501DF7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4" name="AutoShape 682">
              <a:extLst>
                <a:ext uri="{FF2B5EF4-FFF2-40B4-BE49-F238E27FC236}">
                  <a16:creationId xmlns:a16="http://schemas.microsoft.com/office/drawing/2014/main" id="{2CAB5FE5-1E9B-46C6-9530-7C74726D1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5" name="AutoShape 683">
              <a:extLst>
                <a:ext uri="{FF2B5EF4-FFF2-40B4-BE49-F238E27FC236}">
                  <a16:creationId xmlns:a16="http://schemas.microsoft.com/office/drawing/2014/main" id="{2945C67E-AEF0-43AF-B200-E749EF191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6" name="AutoShape 684">
              <a:extLst>
                <a:ext uri="{FF2B5EF4-FFF2-40B4-BE49-F238E27FC236}">
                  <a16:creationId xmlns:a16="http://schemas.microsoft.com/office/drawing/2014/main" id="{49E2D339-F39F-4773-96A6-787DD2F7F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7" name="AutoShape 685">
              <a:extLst>
                <a:ext uri="{FF2B5EF4-FFF2-40B4-BE49-F238E27FC236}">
                  <a16:creationId xmlns:a16="http://schemas.microsoft.com/office/drawing/2014/main" id="{42A6170F-1D0E-4B54-943E-207E5030F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8" name="Rectangle 686">
              <a:extLst>
                <a:ext uri="{FF2B5EF4-FFF2-40B4-BE49-F238E27FC236}">
                  <a16:creationId xmlns:a16="http://schemas.microsoft.com/office/drawing/2014/main" id="{9049E5D6-EB81-4B6B-9FCD-F6BB9FCB0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9" name="Oval 687">
              <a:extLst>
                <a:ext uri="{FF2B5EF4-FFF2-40B4-BE49-F238E27FC236}">
                  <a16:creationId xmlns:a16="http://schemas.microsoft.com/office/drawing/2014/main" id="{74181962-0C26-453E-9A0A-B232C4C60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20" name="Oval 688">
              <a:extLst>
                <a:ext uri="{FF2B5EF4-FFF2-40B4-BE49-F238E27FC236}">
                  <a16:creationId xmlns:a16="http://schemas.microsoft.com/office/drawing/2014/main" id="{E4B8C2C7-E0BC-4EE9-8E62-42F1B5501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21" name="Group 689">
              <a:extLst>
                <a:ext uri="{FF2B5EF4-FFF2-40B4-BE49-F238E27FC236}">
                  <a16:creationId xmlns:a16="http://schemas.microsoft.com/office/drawing/2014/main" id="{1AD8CBC6-9F6C-4900-B001-35E599CD26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2" y="2432"/>
              <a:ext cx="760" cy="272"/>
              <a:chOff x="1045" y="2432"/>
              <a:chExt cx="760" cy="272"/>
            </a:xfrm>
          </p:grpSpPr>
          <p:sp>
            <p:nvSpPr>
              <p:cNvPr id="19122" name="Oval 690">
                <a:extLst>
                  <a:ext uri="{FF2B5EF4-FFF2-40B4-BE49-F238E27FC236}">
                    <a16:creationId xmlns:a16="http://schemas.microsoft.com/office/drawing/2014/main" id="{415C97C9-F2E3-4267-98D5-FD4880FDE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23" name="Oval 691">
                <a:extLst>
                  <a:ext uri="{FF2B5EF4-FFF2-40B4-BE49-F238E27FC236}">
                    <a16:creationId xmlns:a16="http://schemas.microsoft.com/office/drawing/2014/main" id="{9C13EBA7-6FDC-4B92-A9D3-86179B20A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0099FF"/>
                  </a:gs>
                  <a:gs pos="100000">
                    <a:srgbClr val="0099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24" name="Group 692">
                <a:extLst>
                  <a:ext uri="{FF2B5EF4-FFF2-40B4-BE49-F238E27FC236}">
                    <a16:creationId xmlns:a16="http://schemas.microsoft.com/office/drawing/2014/main" id="{1A971CBD-B9AB-47F8-804D-8424BB404C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125" name="Group 693">
                  <a:extLst>
                    <a:ext uri="{FF2B5EF4-FFF2-40B4-BE49-F238E27FC236}">
                      <a16:creationId xmlns:a16="http://schemas.microsoft.com/office/drawing/2014/main" id="{26877B13-9E08-43DA-8A8B-659A5A132B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26" name="AutoShape 694">
                    <a:extLst>
                      <a:ext uri="{FF2B5EF4-FFF2-40B4-BE49-F238E27FC236}">
                        <a16:creationId xmlns:a16="http://schemas.microsoft.com/office/drawing/2014/main" id="{6E417030-BFDD-4189-A844-7CCEF9B09D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7" name="AutoShape 695">
                    <a:extLst>
                      <a:ext uri="{FF2B5EF4-FFF2-40B4-BE49-F238E27FC236}">
                        <a16:creationId xmlns:a16="http://schemas.microsoft.com/office/drawing/2014/main" id="{1373C4BB-5025-436B-A735-B8610BF062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28" name="Group 696">
                  <a:extLst>
                    <a:ext uri="{FF2B5EF4-FFF2-40B4-BE49-F238E27FC236}">
                      <a16:creationId xmlns:a16="http://schemas.microsoft.com/office/drawing/2014/main" id="{8249EECF-8436-4394-A3C3-5147DB5FB0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29" name="AutoShape 697">
                    <a:extLst>
                      <a:ext uri="{FF2B5EF4-FFF2-40B4-BE49-F238E27FC236}">
                        <a16:creationId xmlns:a16="http://schemas.microsoft.com/office/drawing/2014/main" id="{C230147C-540E-46C0-82FC-34CCB0FD38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0" name="AutoShape 698">
                    <a:extLst>
                      <a:ext uri="{FF2B5EF4-FFF2-40B4-BE49-F238E27FC236}">
                        <a16:creationId xmlns:a16="http://schemas.microsoft.com/office/drawing/2014/main" id="{5894B5C5-9F3C-4687-8E67-18A52331F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131" name="AutoShape 699">
              <a:extLst>
                <a:ext uri="{FF2B5EF4-FFF2-40B4-BE49-F238E27FC236}">
                  <a16:creationId xmlns:a16="http://schemas.microsoft.com/office/drawing/2014/main" id="{9DB12CFE-17AA-4D80-BE82-6F1B61CCF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32" name="Rectangle 700">
              <a:extLst>
                <a:ext uri="{FF2B5EF4-FFF2-40B4-BE49-F238E27FC236}">
                  <a16:creationId xmlns:a16="http://schemas.microsoft.com/office/drawing/2014/main" id="{08ED719F-DCEC-4941-BA0C-3E1E5A6D2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33" name="Group 701">
              <a:extLst>
                <a:ext uri="{FF2B5EF4-FFF2-40B4-BE49-F238E27FC236}">
                  <a16:creationId xmlns:a16="http://schemas.microsoft.com/office/drawing/2014/main" id="{92DA329A-29C2-4FDC-8684-6DCE3B40E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2886"/>
              <a:ext cx="726" cy="589"/>
              <a:chOff x="2212" y="2976"/>
              <a:chExt cx="773" cy="636"/>
            </a:xfrm>
          </p:grpSpPr>
          <p:sp>
            <p:nvSpPr>
              <p:cNvPr id="19134" name="AutoShape 702">
                <a:extLst>
                  <a:ext uri="{FF2B5EF4-FFF2-40B4-BE49-F238E27FC236}">
                    <a16:creationId xmlns:a16="http://schemas.microsoft.com/office/drawing/2014/main" id="{73FD953A-85BB-4294-8B88-E3344ADC2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5" name="AutoShape 703">
                <a:extLst>
                  <a:ext uri="{FF2B5EF4-FFF2-40B4-BE49-F238E27FC236}">
                    <a16:creationId xmlns:a16="http://schemas.microsoft.com/office/drawing/2014/main" id="{33533A35-2159-4476-BCB2-68C98EF0C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6" name="AutoShape 704">
                <a:extLst>
                  <a:ext uri="{FF2B5EF4-FFF2-40B4-BE49-F238E27FC236}">
                    <a16:creationId xmlns:a16="http://schemas.microsoft.com/office/drawing/2014/main" id="{5FFF263F-A785-4DD9-949B-E29D5CC1A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7" name="AutoShape 705">
                <a:extLst>
                  <a:ext uri="{FF2B5EF4-FFF2-40B4-BE49-F238E27FC236}">
                    <a16:creationId xmlns:a16="http://schemas.microsoft.com/office/drawing/2014/main" id="{68F7C2AB-47D2-4E03-8FD5-3E3119AB0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8" name="AutoShape 706">
                <a:extLst>
                  <a:ext uri="{FF2B5EF4-FFF2-40B4-BE49-F238E27FC236}">
                    <a16:creationId xmlns:a16="http://schemas.microsoft.com/office/drawing/2014/main" id="{7F61D694-33FC-4778-ACA2-30DB1455E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9" name="AutoShape 707">
                <a:extLst>
                  <a:ext uri="{FF2B5EF4-FFF2-40B4-BE49-F238E27FC236}">
                    <a16:creationId xmlns:a16="http://schemas.microsoft.com/office/drawing/2014/main" id="{52209882-6486-423B-BC3E-FB2D82309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0" name="AutoShape 708">
                <a:extLst>
                  <a:ext uri="{FF2B5EF4-FFF2-40B4-BE49-F238E27FC236}">
                    <a16:creationId xmlns:a16="http://schemas.microsoft.com/office/drawing/2014/main" id="{128DD370-D1E6-4616-8212-BD42D0EB5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1" name="AutoShape 709">
                <a:extLst>
                  <a:ext uri="{FF2B5EF4-FFF2-40B4-BE49-F238E27FC236}">
                    <a16:creationId xmlns:a16="http://schemas.microsoft.com/office/drawing/2014/main" id="{7C96E441-4303-42E7-B6DB-08F448231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2" name="AutoShape 710">
                <a:extLst>
                  <a:ext uri="{FF2B5EF4-FFF2-40B4-BE49-F238E27FC236}">
                    <a16:creationId xmlns:a16="http://schemas.microsoft.com/office/drawing/2014/main" id="{5742981B-1EBC-4BC9-A927-4DE15CF35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3" name="AutoShape 711">
                <a:extLst>
                  <a:ext uri="{FF2B5EF4-FFF2-40B4-BE49-F238E27FC236}">
                    <a16:creationId xmlns:a16="http://schemas.microsoft.com/office/drawing/2014/main" id="{4BAC21A6-006F-4DB7-8E4B-20EAB46EF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4" name="AutoShape 712">
                <a:extLst>
                  <a:ext uri="{FF2B5EF4-FFF2-40B4-BE49-F238E27FC236}">
                    <a16:creationId xmlns:a16="http://schemas.microsoft.com/office/drawing/2014/main" id="{94D3B764-6008-4AD5-ABCB-58A6B58A0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5" name="AutoShape 713">
                <a:extLst>
                  <a:ext uri="{FF2B5EF4-FFF2-40B4-BE49-F238E27FC236}">
                    <a16:creationId xmlns:a16="http://schemas.microsoft.com/office/drawing/2014/main" id="{144FBEAE-CABC-4869-B0E0-6906B02A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6" name="AutoShape 714">
                <a:extLst>
                  <a:ext uri="{FF2B5EF4-FFF2-40B4-BE49-F238E27FC236}">
                    <a16:creationId xmlns:a16="http://schemas.microsoft.com/office/drawing/2014/main" id="{C82F637D-1C43-4881-84AC-844258BD2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7" name="AutoShape 715">
                <a:extLst>
                  <a:ext uri="{FF2B5EF4-FFF2-40B4-BE49-F238E27FC236}">
                    <a16:creationId xmlns:a16="http://schemas.microsoft.com/office/drawing/2014/main" id="{053BB925-B9A6-45FA-B02A-BEE2E1020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8" name="AutoShape 716">
                <a:extLst>
                  <a:ext uri="{FF2B5EF4-FFF2-40B4-BE49-F238E27FC236}">
                    <a16:creationId xmlns:a16="http://schemas.microsoft.com/office/drawing/2014/main" id="{A0F005E4-A439-488B-AAA4-F6CA77265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49" name="Oval 717">
              <a:extLst>
                <a:ext uri="{FF2B5EF4-FFF2-40B4-BE49-F238E27FC236}">
                  <a16:creationId xmlns:a16="http://schemas.microsoft.com/office/drawing/2014/main" id="{948DA871-45A3-4CCF-8AD0-C2722F0E9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0" name="Oval 718">
              <a:extLst>
                <a:ext uri="{FF2B5EF4-FFF2-40B4-BE49-F238E27FC236}">
                  <a16:creationId xmlns:a16="http://schemas.microsoft.com/office/drawing/2014/main" id="{3C4A2448-FB23-4357-92FF-5C5111C1D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51" name="Group 719">
            <a:extLst>
              <a:ext uri="{FF2B5EF4-FFF2-40B4-BE49-F238E27FC236}">
                <a16:creationId xmlns:a16="http://schemas.microsoft.com/office/drawing/2014/main" id="{902F02ED-583A-43CB-A239-85265A33B424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4797425"/>
            <a:ext cx="487363" cy="1441450"/>
            <a:chOff x="4118" y="482"/>
            <a:chExt cx="1088" cy="3220"/>
          </a:xfrm>
        </p:grpSpPr>
        <p:sp>
          <p:nvSpPr>
            <p:cNvPr id="19152" name="AutoShape 720">
              <a:extLst>
                <a:ext uri="{FF2B5EF4-FFF2-40B4-BE49-F238E27FC236}">
                  <a16:creationId xmlns:a16="http://schemas.microsoft.com/office/drawing/2014/main" id="{49BE765A-0CD5-4B84-9BE0-0E35BA79A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432"/>
              <a:ext cx="1088" cy="127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3" name="AutoShape 721">
              <a:extLst>
                <a:ext uri="{FF2B5EF4-FFF2-40B4-BE49-F238E27FC236}">
                  <a16:creationId xmlns:a16="http://schemas.microsoft.com/office/drawing/2014/main" id="{212B9316-CBA9-4BBC-9175-C8C4DC644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2387"/>
              <a:ext cx="989" cy="127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4" name="AutoShape 722">
              <a:extLst>
                <a:ext uri="{FF2B5EF4-FFF2-40B4-BE49-F238E27FC236}">
                  <a16:creationId xmlns:a16="http://schemas.microsoft.com/office/drawing/2014/main" id="{558E7C06-8BB8-46E7-812E-8F539140B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5" name="AutoShape 723">
              <a:extLst>
                <a:ext uri="{FF2B5EF4-FFF2-40B4-BE49-F238E27FC236}">
                  <a16:creationId xmlns:a16="http://schemas.microsoft.com/office/drawing/2014/main" id="{B6E30E96-1E4E-47DE-B599-798DE3428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6" name="AutoShape 724">
              <a:extLst>
                <a:ext uri="{FF2B5EF4-FFF2-40B4-BE49-F238E27FC236}">
                  <a16:creationId xmlns:a16="http://schemas.microsoft.com/office/drawing/2014/main" id="{1CD071B5-9633-4E5F-AC65-E998262B8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7" name="AutoShape 725">
              <a:extLst>
                <a:ext uri="{FF2B5EF4-FFF2-40B4-BE49-F238E27FC236}">
                  <a16:creationId xmlns:a16="http://schemas.microsoft.com/office/drawing/2014/main" id="{3B103AC4-8F5D-4C84-A6F3-44BBEE079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8" name="AutoShape 726">
              <a:extLst>
                <a:ext uri="{FF2B5EF4-FFF2-40B4-BE49-F238E27FC236}">
                  <a16:creationId xmlns:a16="http://schemas.microsoft.com/office/drawing/2014/main" id="{7433678B-ACAB-4834-8685-727FA532C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9" name="Rectangle 727">
              <a:extLst>
                <a:ext uri="{FF2B5EF4-FFF2-40B4-BE49-F238E27FC236}">
                  <a16:creationId xmlns:a16="http://schemas.microsoft.com/office/drawing/2014/main" id="{1A3ABE19-EB74-4BFE-8271-3E22F96CC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60" name="Oval 728">
              <a:extLst>
                <a:ext uri="{FF2B5EF4-FFF2-40B4-BE49-F238E27FC236}">
                  <a16:creationId xmlns:a16="http://schemas.microsoft.com/office/drawing/2014/main" id="{42DF2851-1B11-42F8-8C49-53040EF06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61" name="Oval 729">
              <a:extLst>
                <a:ext uri="{FF2B5EF4-FFF2-40B4-BE49-F238E27FC236}">
                  <a16:creationId xmlns:a16="http://schemas.microsoft.com/office/drawing/2014/main" id="{CEB70C20-257E-4AF7-B44B-4E384E6D0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62" name="Group 730">
              <a:extLst>
                <a:ext uri="{FF2B5EF4-FFF2-40B4-BE49-F238E27FC236}">
                  <a16:creationId xmlns:a16="http://schemas.microsoft.com/office/drawing/2014/main" id="{5E6D1FA9-A2DD-4DD1-941A-B0A7869694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2" y="2432"/>
              <a:ext cx="760" cy="272"/>
              <a:chOff x="1045" y="2432"/>
              <a:chExt cx="760" cy="272"/>
            </a:xfrm>
          </p:grpSpPr>
          <p:sp>
            <p:nvSpPr>
              <p:cNvPr id="19163" name="Oval 731">
                <a:extLst>
                  <a:ext uri="{FF2B5EF4-FFF2-40B4-BE49-F238E27FC236}">
                    <a16:creationId xmlns:a16="http://schemas.microsoft.com/office/drawing/2014/main" id="{67E05B07-6B52-458B-B41E-F5793B91A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64" name="Oval 732">
                <a:extLst>
                  <a:ext uri="{FF2B5EF4-FFF2-40B4-BE49-F238E27FC236}">
                    <a16:creationId xmlns:a16="http://schemas.microsoft.com/office/drawing/2014/main" id="{21357277-CDF5-4D6D-A0EA-379F439FD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65" name="Group 733">
                <a:extLst>
                  <a:ext uri="{FF2B5EF4-FFF2-40B4-BE49-F238E27FC236}">
                    <a16:creationId xmlns:a16="http://schemas.microsoft.com/office/drawing/2014/main" id="{B0FCA1C1-D9C3-4456-8C81-0258D7AC28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166" name="Group 734">
                  <a:extLst>
                    <a:ext uri="{FF2B5EF4-FFF2-40B4-BE49-F238E27FC236}">
                      <a16:creationId xmlns:a16="http://schemas.microsoft.com/office/drawing/2014/main" id="{756E5BA4-E0CC-496A-B9E4-0FC287DA38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67" name="AutoShape 735">
                    <a:extLst>
                      <a:ext uri="{FF2B5EF4-FFF2-40B4-BE49-F238E27FC236}">
                        <a16:creationId xmlns:a16="http://schemas.microsoft.com/office/drawing/2014/main" id="{03A232AE-1EA9-468E-95BA-8EB8FB1C8A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68" name="AutoShape 736">
                    <a:extLst>
                      <a:ext uri="{FF2B5EF4-FFF2-40B4-BE49-F238E27FC236}">
                        <a16:creationId xmlns:a16="http://schemas.microsoft.com/office/drawing/2014/main" id="{A72DED6E-41CD-4B5D-93D9-72B0E7377E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69" name="Group 737">
                  <a:extLst>
                    <a:ext uri="{FF2B5EF4-FFF2-40B4-BE49-F238E27FC236}">
                      <a16:creationId xmlns:a16="http://schemas.microsoft.com/office/drawing/2014/main" id="{50E3E300-9688-48EA-83C7-5E9BF5D596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70" name="AutoShape 738">
                    <a:extLst>
                      <a:ext uri="{FF2B5EF4-FFF2-40B4-BE49-F238E27FC236}">
                        <a16:creationId xmlns:a16="http://schemas.microsoft.com/office/drawing/2014/main" id="{6A85F98E-6882-443D-A98B-AF538B50BF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1" name="AutoShape 739">
                    <a:extLst>
                      <a:ext uri="{FF2B5EF4-FFF2-40B4-BE49-F238E27FC236}">
                        <a16:creationId xmlns:a16="http://schemas.microsoft.com/office/drawing/2014/main" id="{7C9085F8-99A0-4A91-B61C-EEEFC0503B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172" name="AutoShape 740">
              <a:extLst>
                <a:ext uri="{FF2B5EF4-FFF2-40B4-BE49-F238E27FC236}">
                  <a16:creationId xmlns:a16="http://schemas.microsoft.com/office/drawing/2014/main" id="{FC487F46-B826-4F86-A4CF-927D93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73" name="Rectangle 741">
              <a:extLst>
                <a:ext uri="{FF2B5EF4-FFF2-40B4-BE49-F238E27FC236}">
                  <a16:creationId xmlns:a16="http://schemas.microsoft.com/office/drawing/2014/main" id="{DC02BFA1-8E6A-497B-A807-D2F8E2601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74" name="Group 742">
              <a:extLst>
                <a:ext uri="{FF2B5EF4-FFF2-40B4-BE49-F238E27FC236}">
                  <a16:creationId xmlns:a16="http://schemas.microsoft.com/office/drawing/2014/main" id="{1910EA77-DF70-4094-B315-D71150ACE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2886"/>
              <a:ext cx="726" cy="589"/>
              <a:chOff x="2212" y="2976"/>
              <a:chExt cx="773" cy="636"/>
            </a:xfrm>
          </p:grpSpPr>
          <p:sp>
            <p:nvSpPr>
              <p:cNvPr id="19175" name="AutoShape 743">
                <a:extLst>
                  <a:ext uri="{FF2B5EF4-FFF2-40B4-BE49-F238E27FC236}">
                    <a16:creationId xmlns:a16="http://schemas.microsoft.com/office/drawing/2014/main" id="{45ECB868-3E22-48B0-B59C-143E4AC95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6" name="AutoShape 744">
                <a:extLst>
                  <a:ext uri="{FF2B5EF4-FFF2-40B4-BE49-F238E27FC236}">
                    <a16:creationId xmlns:a16="http://schemas.microsoft.com/office/drawing/2014/main" id="{D660183C-3298-4E12-8BD3-213C93C35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7" name="AutoShape 745">
                <a:extLst>
                  <a:ext uri="{FF2B5EF4-FFF2-40B4-BE49-F238E27FC236}">
                    <a16:creationId xmlns:a16="http://schemas.microsoft.com/office/drawing/2014/main" id="{3369B99C-A398-4B0F-AE7C-C3432C1B4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8" name="AutoShape 746">
                <a:extLst>
                  <a:ext uri="{FF2B5EF4-FFF2-40B4-BE49-F238E27FC236}">
                    <a16:creationId xmlns:a16="http://schemas.microsoft.com/office/drawing/2014/main" id="{92BAF34B-7AE3-44DF-808F-14749C7D8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9" name="AutoShape 747">
                <a:extLst>
                  <a:ext uri="{FF2B5EF4-FFF2-40B4-BE49-F238E27FC236}">
                    <a16:creationId xmlns:a16="http://schemas.microsoft.com/office/drawing/2014/main" id="{7A2D17CC-4E53-4B6B-9DF2-1E813A2CA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0" name="AutoShape 748">
                <a:extLst>
                  <a:ext uri="{FF2B5EF4-FFF2-40B4-BE49-F238E27FC236}">
                    <a16:creationId xmlns:a16="http://schemas.microsoft.com/office/drawing/2014/main" id="{61766EC6-1068-4A0B-9397-B5134397A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1" name="AutoShape 749">
                <a:extLst>
                  <a:ext uri="{FF2B5EF4-FFF2-40B4-BE49-F238E27FC236}">
                    <a16:creationId xmlns:a16="http://schemas.microsoft.com/office/drawing/2014/main" id="{4C3ACCB8-E392-410C-A7A5-7C9796BB3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2" name="AutoShape 750">
                <a:extLst>
                  <a:ext uri="{FF2B5EF4-FFF2-40B4-BE49-F238E27FC236}">
                    <a16:creationId xmlns:a16="http://schemas.microsoft.com/office/drawing/2014/main" id="{7537E5E0-2A22-4D91-8576-5D3C2186A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3" name="AutoShape 751">
                <a:extLst>
                  <a:ext uri="{FF2B5EF4-FFF2-40B4-BE49-F238E27FC236}">
                    <a16:creationId xmlns:a16="http://schemas.microsoft.com/office/drawing/2014/main" id="{FA3BA1B9-C71A-4449-A27E-57162F9E4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4" name="AutoShape 752">
                <a:extLst>
                  <a:ext uri="{FF2B5EF4-FFF2-40B4-BE49-F238E27FC236}">
                    <a16:creationId xmlns:a16="http://schemas.microsoft.com/office/drawing/2014/main" id="{5894F9B5-284C-45A6-8659-AC3FE417F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5" name="AutoShape 753">
                <a:extLst>
                  <a:ext uri="{FF2B5EF4-FFF2-40B4-BE49-F238E27FC236}">
                    <a16:creationId xmlns:a16="http://schemas.microsoft.com/office/drawing/2014/main" id="{9CFA75C0-3515-4A21-AE3B-D5DF4E8B4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6" name="AutoShape 754">
                <a:extLst>
                  <a:ext uri="{FF2B5EF4-FFF2-40B4-BE49-F238E27FC236}">
                    <a16:creationId xmlns:a16="http://schemas.microsoft.com/office/drawing/2014/main" id="{14B2AFD6-549C-4DB0-8ADE-1CC1F7903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7" name="AutoShape 755">
                <a:extLst>
                  <a:ext uri="{FF2B5EF4-FFF2-40B4-BE49-F238E27FC236}">
                    <a16:creationId xmlns:a16="http://schemas.microsoft.com/office/drawing/2014/main" id="{4A698F1B-7A19-4072-9991-62735D81D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8" name="AutoShape 756">
                <a:extLst>
                  <a:ext uri="{FF2B5EF4-FFF2-40B4-BE49-F238E27FC236}">
                    <a16:creationId xmlns:a16="http://schemas.microsoft.com/office/drawing/2014/main" id="{755C0A0D-F43A-41A9-9758-DB9C6DDB7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9" name="AutoShape 757">
                <a:extLst>
                  <a:ext uri="{FF2B5EF4-FFF2-40B4-BE49-F238E27FC236}">
                    <a16:creationId xmlns:a16="http://schemas.microsoft.com/office/drawing/2014/main" id="{D941814E-5565-414D-A1CE-529A9BD7D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90" name="Oval 758">
              <a:extLst>
                <a:ext uri="{FF2B5EF4-FFF2-40B4-BE49-F238E27FC236}">
                  <a16:creationId xmlns:a16="http://schemas.microsoft.com/office/drawing/2014/main" id="{0548BD18-6E46-49F3-B2BA-67A79C43D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1" name="Oval 759">
              <a:extLst>
                <a:ext uri="{FF2B5EF4-FFF2-40B4-BE49-F238E27FC236}">
                  <a16:creationId xmlns:a16="http://schemas.microsoft.com/office/drawing/2014/main" id="{76755A47-443F-408E-A481-EBF04D583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92" name="Group 760">
            <a:extLst>
              <a:ext uri="{FF2B5EF4-FFF2-40B4-BE49-F238E27FC236}">
                <a16:creationId xmlns:a16="http://schemas.microsoft.com/office/drawing/2014/main" id="{44C96BBE-7393-480D-B655-266A651F3B90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4797425"/>
            <a:ext cx="487363" cy="1441450"/>
            <a:chOff x="1623" y="482"/>
            <a:chExt cx="1088" cy="3220"/>
          </a:xfrm>
        </p:grpSpPr>
        <p:grpSp>
          <p:nvGrpSpPr>
            <p:cNvPr id="19193" name="Group 761">
              <a:extLst>
                <a:ext uri="{FF2B5EF4-FFF2-40B4-BE49-F238E27FC236}">
                  <a16:creationId xmlns:a16="http://schemas.microsoft.com/office/drawing/2014/main" id="{187AB99A-C72E-44A0-9FED-54C926728B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387"/>
              <a:ext cx="1088" cy="1315"/>
              <a:chOff x="2893" y="2387"/>
              <a:chExt cx="998" cy="1315"/>
            </a:xfrm>
          </p:grpSpPr>
          <p:sp>
            <p:nvSpPr>
              <p:cNvPr id="19194" name="AutoShape 762">
                <a:extLst>
                  <a:ext uri="{FF2B5EF4-FFF2-40B4-BE49-F238E27FC236}">
                    <a16:creationId xmlns:a16="http://schemas.microsoft.com/office/drawing/2014/main" id="{D9E32C3C-BA89-4AE1-937F-3DC25CA88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432"/>
                <a:ext cx="998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CC00">
                      <a:gamma/>
                      <a:shade val="46275"/>
                      <a:invGamma/>
                    </a:srgbClr>
                  </a:gs>
                  <a:gs pos="5000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95" name="AutoShape 763">
                <a:extLst>
                  <a:ext uri="{FF2B5EF4-FFF2-40B4-BE49-F238E27FC236}">
                    <a16:creationId xmlns:a16="http://schemas.microsoft.com/office/drawing/2014/main" id="{37F6D047-69CE-4602-B68C-C9DB1BF98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87"/>
                <a:ext cx="907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96" name="AutoShape 764">
              <a:extLst>
                <a:ext uri="{FF2B5EF4-FFF2-40B4-BE49-F238E27FC236}">
                  <a16:creationId xmlns:a16="http://schemas.microsoft.com/office/drawing/2014/main" id="{BB2A38D4-8B2F-4FA5-8E22-598AEC38C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7" name="AutoShape 765">
              <a:extLst>
                <a:ext uri="{FF2B5EF4-FFF2-40B4-BE49-F238E27FC236}">
                  <a16:creationId xmlns:a16="http://schemas.microsoft.com/office/drawing/2014/main" id="{31CA9F2D-F949-467C-9A38-5ABFE09B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00">
                    <a:gamma/>
                    <a:shade val="46275"/>
                    <a:invGamma/>
                  </a:srgbClr>
                </a:gs>
                <a:gs pos="50000">
                  <a:srgbClr val="CCCC00"/>
                </a:gs>
                <a:gs pos="100000">
                  <a:srgbClr val="CC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8" name="AutoShape 766">
              <a:extLst>
                <a:ext uri="{FF2B5EF4-FFF2-40B4-BE49-F238E27FC236}">
                  <a16:creationId xmlns:a16="http://schemas.microsoft.com/office/drawing/2014/main" id="{8A80B1CE-69BF-4DF5-9DC8-2AC6BB3F5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9" name="AutoShape 767">
              <a:extLst>
                <a:ext uri="{FF2B5EF4-FFF2-40B4-BE49-F238E27FC236}">
                  <a16:creationId xmlns:a16="http://schemas.microsoft.com/office/drawing/2014/main" id="{175BAC1C-2640-460B-BF65-EF39998BD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0" name="AutoShape 768">
              <a:extLst>
                <a:ext uri="{FF2B5EF4-FFF2-40B4-BE49-F238E27FC236}">
                  <a16:creationId xmlns:a16="http://schemas.microsoft.com/office/drawing/2014/main" id="{F1958A72-A5DC-48A6-AAFB-DB782D203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1" name="Rectangle 769">
              <a:extLst>
                <a:ext uri="{FF2B5EF4-FFF2-40B4-BE49-F238E27FC236}">
                  <a16:creationId xmlns:a16="http://schemas.microsoft.com/office/drawing/2014/main" id="{013E69D8-C324-4A71-9FD7-3EADC5FA5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2" name="Oval 770">
              <a:extLst>
                <a:ext uri="{FF2B5EF4-FFF2-40B4-BE49-F238E27FC236}">
                  <a16:creationId xmlns:a16="http://schemas.microsoft.com/office/drawing/2014/main" id="{220B5BA3-A0AF-4BB4-BEA1-208BEAD0F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3" name="Oval 771">
              <a:extLst>
                <a:ext uri="{FF2B5EF4-FFF2-40B4-BE49-F238E27FC236}">
                  <a16:creationId xmlns:a16="http://schemas.microsoft.com/office/drawing/2014/main" id="{97B98D70-6288-4A95-B8C4-2CBD8D9FA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04" name="Group 772">
              <a:extLst>
                <a:ext uri="{FF2B5EF4-FFF2-40B4-BE49-F238E27FC236}">
                  <a16:creationId xmlns:a16="http://schemas.microsoft.com/office/drawing/2014/main" id="{F3BE8455-78AE-4ADA-B1B8-F69D9E3883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7" y="2432"/>
              <a:ext cx="760" cy="272"/>
              <a:chOff x="1045" y="2432"/>
              <a:chExt cx="760" cy="272"/>
            </a:xfrm>
          </p:grpSpPr>
          <p:sp>
            <p:nvSpPr>
              <p:cNvPr id="19205" name="Oval 773">
                <a:extLst>
                  <a:ext uri="{FF2B5EF4-FFF2-40B4-BE49-F238E27FC236}">
                    <a16:creationId xmlns:a16="http://schemas.microsoft.com/office/drawing/2014/main" id="{10D808C6-B4D0-4EED-8444-3EBE51F03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06" name="Oval 774">
                <a:extLst>
                  <a:ext uri="{FF2B5EF4-FFF2-40B4-BE49-F238E27FC236}">
                    <a16:creationId xmlns:a16="http://schemas.microsoft.com/office/drawing/2014/main" id="{B3706E34-6F7B-4DAC-942B-D2F12EF89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07" name="Group 775">
                <a:extLst>
                  <a:ext uri="{FF2B5EF4-FFF2-40B4-BE49-F238E27FC236}">
                    <a16:creationId xmlns:a16="http://schemas.microsoft.com/office/drawing/2014/main" id="{89F81726-586C-4F7B-81EF-DC922757CB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208" name="Group 776">
                  <a:extLst>
                    <a:ext uri="{FF2B5EF4-FFF2-40B4-BE49-F238E27FC236}">
                      <a16:creationId xmlns:a16="http://schemas.microsoft.com/office/drawing/2014/main" id="{06EE7273-89A3-4149-909C-E4E6F64B81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209" name="AutoShape 777">
                    <a:extLst>
                      <a:ext uri="{FF2B5EF4-FFF2-40B4-BE49-F238E27FC236}">
                        <a16:creationId xmlns:a16="http://schemas.microsoft.com/office/drawing/2014/main" id="{2902E453-B1F3-48AB-B159-CD2DC2979B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0" name="AutoShape 778">
                    <a:extLst>
                      <a:ext uri="{FF2B5EF4-FFF2-40B4-BE49-F238E27FC236}">
                        <a16:creationId xmlns:a16="http://schemas.microsoft.com/office/drawing/2014/main" id="{62EB573B-15B2-4F5C-9D80-CDC339C2D0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11" name="Group 779">
                  <a:extLst>
                    <a:ext uri="{FF2B5EF4-FFF2-40B4-BE49-F238E27FC236}">
                      <a16:creationId xmlns:a16="http://schemas.microsoft.com/office/drawing/2014/main" id="{C632C6E0-F1F8-477B-95B1-4DF4AA252F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212" name="AutoShape 780">
                    <a:extLst>
                      <a:ext uri="{FF2B5EF4-FFF2-40B4-BE49-F238E27FC236}">
                        <a16:creationId xmlns:a16="http://schemas.microsoft.com/office/drawing/2014/main" id="{2A230B8C-E291-4C27-8C10-E1239E7928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3" name="AutoShape 781">
                    <a:extLst>
                      <a:ext uri="{FF2B5EF4-FFF2-40B4-BE49-F238E27FC236}">
                        <a16:creationId xmlns:a16="http://schemas.microsoft.com/office/drawing/2014/main" id="{EE43B59E-8968-4040-BC11-F53AFB6038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214" name="AutoShape 782">
              <a:extLst>
                <a:ext uri="{FF2B5EF4-FFF2-40B4-BE49-F238E27FC236}">
                  <a16:creationId xmlns:a16="http://schemas.microsoft.com/office/drawing/2014/main" id="{5929284A-B684-4036-B0DE-68D65F819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15" name="Rectangle 783">
              <a:extLst>
                <a:ext uri="{FF2B5EF4-FFF2-40B4-BE49-F238E27FC236}">
                  <a16:creationId xmlns:a16="http://schemas.microsoft.com/office/drawing/2014/main" id="{389314C7-2BE3-4E8F-839E-038F0E498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16" name="Group 784">
              <a:extLst>
                <a:ext uri="{FF2B5EF4-FFF2-40B4-BE49-F238E27FC236}">
                  <a16:creationId xmlns:a16="http://schemas.microsoft.com/office/drawing/2014/main" id="{FFE8C124-C8FF-433C-ADCC-D4AB892DDC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" y="2886"/>
              <a:ext cx="726" cy="589"/>
              <a:chOff x="2212" y="2976"/>
              <a:chExt cx="773" cy="636"/>
            </a:xfrm>
          </p:grpSpPr>
          <p:sp>
            <p:nvSpPr>
              <p:cNvPr id="19217" name="AutoShape 785">
                <a:extLst>
                  <a:ext uri="{FF2B5EF4-FFF2-40B4-BE49-F238E27FC236}">
                    <a16:creationId xmlns:a16="http://schemas.microsoft.com/office/drawing/2014/main" id="{BA99D924-3CF1-45A2-A062-8D2844128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18" name="AutoShape 786">
                <a:extLst>
                  <a:ext uri="{FF2B5EF4-FFF2-40B4-BE49-F238E27FC236}">
                    <a16:creationId xmlns:a16="http://schemas.microsoft.com/office/drawing/2014/main" id="{76AB01E6-2ABE-4E17-A7CC-6D1311319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19" name="AutoShape 787">
                <a:extLst>
                  <a:ext uri="{FF2B5EF4-FFF2-40B4-BE49-F238E27FC236}">
                    <a16:creationId xmlns:a16="http://schemas.microsoft.com/office/drawing/2014/main" id="{B193650C-F22D-4888-9306-8F0D97A9D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0" name="AutoShape 788">
                <a:extLst>
                  <a:ext uri="{FF2B5EF4-FFF2-40B4-BE49-F238E27FC236}">
                    <a16:creationId xmlns:a16="http://schemas.microsoft.com/office/drawing/2014/main" id="{E3C0E3AC-BE6C-49AB-B073-0FC53F1A2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1" name="AutoShape 789">
                <a:extLst>
                  <a:ext uri="{FF2B5EF4-FFF2-40B4-BE49-F238E27FC236}">
                    <a16:creationId xmlns:a16="http://schemas.microsoft.com/office/drawing/2014/main" id="{43F1E146-4E7D-476F-BE3D-0B3A82164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2" name="AutoShape 790">
                <a:extLst>
                  <a:ext uri="{FF2B5EF4-FFF2-40B4-BE49-F238E27FC236}">
                    <a16:creationId xmlns:a16="http://schemas.microsoft.com/office/drawing/2014/main" id="{64523456-2D51-402C-8E89-0D289CEBD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3" name="AutoShape 791">
                <a:extLst>
                  <a:ext uri="{FF2B5EF4-FFF2-40B4-BE49-F238E27FC236}">
                    <a16:creationId xmlns:a16="http://schemas.microsoft.com/office/drawing/2014/main" id="{E42E8AAD-3411-4C2F-8200-D6175873E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4" name="AutoShape 792">
                <a:extLst>
                  <a:ext uri="{FF2B5EF4-FFF2-40B4-BE49-F238E27FC236}">
                    <a16:creationId xmlns:a16="http://schemas.microsoft.com/office/drawing/2014/main" id="{7735378C-792C-4A28-A9FC-9B64F6453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5" name="AutoShape 793">
                <a:extLst>
                  <a:ext uri="{FF2B5EF4-FFF2-40B4-BE49-F238E27FC236}">
                    <a16:creationId xmlns:a16="http://schemas.microsoft.com/office/drawing/2014/main" id="{077EA6CA-F4B6-4B0A-B43C-6F0CAC342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6" name="AutoShape 794">
                <a:extLst>
                  <a:ext uri="{FF2B5EF4-FFF2-40B4-BE49-F238E27FC236}">
                    <a16:creationId xmlns:a16="http://schemas.microsoft.com/office/drawing/2014/main" id="{6B595362-9178-46E3-BF5A-1763DA511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7" name="AutoShape 795">
                <a:extLst>
                  <a:ext uri="{FF2B5EF4-FFF2-40B4-BE49-F238E27FC236}">
                    <a16:creationId xmlns:a16="http://schemas.microsoft.com/office/drawing/2014/main" id="{99BAF379-733B-48BA-9184-7C536859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8" name="AutoShape 796">
                <a:extLst>
                  <a:ext uri="{FF2B5EF4-FFF2-40B4-BE49-F238E27FC236}">
                    <a16:creationId xmlns:a16="http://schemas.microsoft.com/office/drawing/2014/main" id="{D2D4A11D-E29B-4D70-A59C-94D8D63D6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9" name="AutoShape 797">
                <a:extLst>
                  <a:ext uri="{FF2B5EF4-FFF2-40B4-BE49-F238E27FC236}">
                    <a16:creationId xmlns:a16="http://schemas.microsoft.com/office/drawing/2014/main" id="{260B9ED1-5AE5-4E03-94E7-5CB8BB8EA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30" name="AutoShape 798">
                <a:extLst>
                  <a:ext uri="{FF2B5EF4-FFF2-40B4-BE49-F238E27FC236}">
                    <a16:creationId xmlns:a16="http://schemas.microsoft.com/office/drawing/2014/main" id="{81C6BF00-4D4C-4E21-81D6-75DFB52FF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31" name="AutoShape 799">
                <a:extLst>
                  <a:ext uri="{FF2B5EF4-FFF2-40B4-BE49-F238E27FC236}">
                    <a16:creationId xmlns:a16="http://schemas.microsoft.com/office/drawing/2014/main" id="{37D503EC-24D4-4028-8BC5-146FE791E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32" name="Oval 800">
              <a:extLst>
                <a:ext uri="{FF2B5EF4-FFF2-40B4-BE49-F238E27FC236}">
                  <a16:creationId xmlns:a16="http://schemas.microsoft.com/office/drawing/2014/main" id="{15150963-10E4-4202-B3D4-7D4405317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7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3" name="Oval 801">
              <a:extLst>
                <a:ext uri="{FF2B5EF4-FFF2-40B4-BE49-F238E27FC236}">
                  <a16:creationId xmlns:a16="http://schemas.microsoft.com/office/drawing/2014/main" id="{92EB0177-3537-4EFF-8A92-465210DE6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234" name="Group 802">
            <a:extLst>
              <a:ext uri="{FF2B5EF4-FFF2-40B4-BE49-F238E27FC236}">
                <a16:creationId xmlns:a16="http://schemas.microsoft.com/office/drawing/2014/main" id="{B661FBF5-DF46-44C5-9D7A-F8E401D3955F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868863"/>
            <a:ext cx="336550" cy="1374775"/>
            <a:chOff x="3000" y="255"/>
            <a:chExt cx="920" cy="3765"/>
          </a:xfrm>
        </p:grpSpPr>
        <p:sp>
          <p:nvSpPr>
            <p:cNvPr id="19235" name="AutoShape 803">
              <a:extLst>
                <a:ext uri="{FF2B5EF4-FFF2-40B4-BE49-F238E27FC236}">
                  <a16:creationId xmlns:a16="http://schemas.microsoft.com/office/drawing/2014/main" id="{2A338EE4-AB22-4213-83DF-A4A58B5E7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6" name="AutoShape 804">
              <a:extLst>
                <a:ext uri="{FF2B5EF4-FFF2-40B4-BE49-F238E27FC236}">
                  <a16:creationId xmlns:a16="http://schemas.microsoft.com/office/drawing/2014/main" id="{53CF4ED3-A37C-44BE-9069-FD152A014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" y="255"/>
              <a:ext cx="920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79216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7" name="AutoShape 805">
              <a:extLst>
                <a:ext uri="{FF2B5EF4-FFF2-40B4-BE49-F238E27FC236}">
                  <a16:creationId xmlns:a16="http://schemas.microsoft.com/office/drawing/2014/main" id="{AC18E7B8-39C4-4D51-A4F6-DFB4B1DE0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" y="2251"/>
              <a:ext cx="920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85882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8" name="AutoShape 806">
              <a:extLst>
                <a:ext uri="{FF2B5EF4-FFF2-40B4-BE49-F238E27FC236}">
                  <a16:creationId xmlns:a16="http://schemas.microsoft.com/office/drawing/2014/main" id="{6BA87C73-3C8A-4E0E-A634-347BCBB76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55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9" name="AutoShape 807">
              <a:extLst>
                <a:ext uri="{FF2B5EF4-FFF2-40B4-BE49-F238E27FC236}">
                  <a16:creationId xmlns:a16="http://schemas.microsoft.com/office/drawing/2014/main" id="{D0014B97-1DF8-412D-BCCC-5DB127D3E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1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0" name="Rectangle 808">
              <a:extLst>
                <a:ext uri="{FF2B5EF4-FFF2-40B4-BE49-F238E27FC236}">
                  <a16:creationId xmlns:a16="http://schemas.microsoft.com/office/drawing/2014/main" id="{FC41CD91-312F-4D96-BD61-9613D8903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978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1" name="AutoShape 809">
              <a:extLst>
                <a:ext uri="{FF2B5EF4-FFF2-40B4-BE49-F238E27FC236}">
                  <a16:creationId xmlns:a16="http://schemas.microsoft.com/office/drawing/2014/main" id="{38B08E9B-9C59-41FD-B9C5-B572686E8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2" name="Rectangle 810">
              <a:extLst>
                <a:ext uri="{FF2B5EF4-FFF2-40B4-BE49-F238E27FC236}">
                  <a16:creationId xmlns:a16="http://schemas.microsoft.com/office/drawing/2014/main" id="{E3B8B804-B872-40C5-8054-F41A8015C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024"/>
              <a:ext cx="408" cy="22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3" name="AutoShape 811">
              <a:extLst>
                <a:ext uri="{FF2B5EF4-FFF2-40B4-BE49-F238E27FC236}">
                  <a16:creationId xmlns:a16="http://schemas.microsoft.com/office/drawing/2014/main" id="{9097806D-6037-417E-8CC4-42772DC9A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1"/>
              <a:ext cx="862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4" name="AutoShape 812">
              <a:extLst>
                <a:ext uri="{FF2B5EF4-FFF2-40B4-BE49-F238E27FC236}">
                  <a16:creationId xmlns:a16="http://schemas.microsoft.com/office/drawing/2014/main" id="{87C7D22E-6ABC-4A1E-B230-B1D54DEA1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527"/>
              <a:ext cx="771" cy="1315"/>
            </a:xfrm>
            <a:prstGeom prst="roundRect">
              <a:avLst>
                <a:gd name="adj" fmla="val 860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5" name="AutoShape 813">
              <a:extLst>
                <a:ext uri="{FF2B5EF4-FFF2-40B4-BE49-F238E27FC236}">
                  <a16:creationId xmlns:a16="http://schemas.microsoft.com/office/drawing/2014/main" id="{6C69CC19-44D8-41EC-BB33-E8F79152E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300"/>
              <a:ext cx="227" cy="91"/>
            </a:xfrm>
            <a:prstGeom prst="roundRect">
              <a:avLst>
                <a:gd name="adj" fmla="val 8602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6" name="AutoShape 814">
              <a:extLst>
                <a:ext uri="{FF2B5EF4-FFF2-40B4-BE49-F238E27FC236}">
                  <a16:creationId xmlns:a16="http://schemas.microsoft.com/office/drawing/2014/main" id="{E9E28D21-4F29-4A30-BC76-D800FA98B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46"/>
              <a:ext cx="27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>
                    <a:gamma/>
                    <a:shade val="69804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7" name="AutoShape 815">
              <a:extLst>
                <a:ext uri="{FF2B5EF4-FFF2-40B4-BE49-F238E27FC236}">
                  <a16:creationId xmlns:a16="http://schemas.microsoft.com/office/drawing/2014/main" id="{CD2524E6-1CE0-420F-A545-F59FD328F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6"/>
              <a:ext cx="9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8" name="Rectangle 816">
              <a:extLst>
                <a:ext uri="{FF2B5EF4-FFF2-40B4-BE49-F238E27FC236}">
                  <a16:creationId xmlns:a16="http://schemas.microsoft.com/office/drawing/2014/main" id="{0985669A-1192-4050-A645-49729B6F4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572"/>
              <a:ext cx="680" cy="12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9" name="Oval 817">
              <a:extLst>
                <a:ext uri="{FF2B5EF4-FFF2-40B4-BE49-F238E27FC236}">
                  <a16:creationId xmlns:a16="http://schemas.microsoft.com/office/drawing/2014/main" id="{A61F219C-A5FA-4897-A7F6-B75DC52FC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47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0" name="Oval 818">
              <a:extLst>
                <a:ext uri="{FF2B5EF4-FFF2-40B4-BE49-F238E27FC236}">
                  <a16:creationId xmlns:a16="http://schemas.microsoft.com/office/drawing/2014/main" id="{E90150B0-3BC3-4990-B527-8BF37E3D2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614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51" name="Group 819">
              <a:extLst>
                <a:ext uri="{FF2B5EF4-FFF2-40B4-BE49-F238E27FC236}">
                  <a16:creationId xmlns:a16="http://schemas.microsoft.com/office/drawing/2014/main" id="{A4743202-7C66-427B-8473-097EA8766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2" y="2931"/>
              <a:ext cx="635" cy="726"/>
              <a:chOff x="3120" y="2931"/>
              <a:chExt cx="635" cy="726"/>
            </a:xfrm>
          </p:grpSpPr>
          <p:sp>
            <p:nvSpPr>
              <p:cNvPr id="19252" name="AutoShape 820">
                <a:extLst>
                  <a:ext uri="{FF2B5EF4-FFF2-40B4-BE49-F238E27FC236}">
                    <a16:creationId xmlns:a16="http://schemas.microsoft.com/office/drawing/2014/main" id="{AC58D47C-C21D-44F3-8E49-D956668FD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3" name="AutoShape 821">
                <a:extLst>
                  <a:ext uri="{FF2B5EF4-FFF2-40B4-BE49-F238E27FC236}">
                    <a16:creationId xmlns:a16="http://schemas.microsoft.com/office/drawing/2014/main" id="{577193DA-8FAA-4426-A212-7B0AEBF81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4" name="AutoShape 822">
                <a:extLst>
                  <a:ext uri="{FF2B5EF4-FFF2-40B4-BE49-F238E27FC236}">
                    <a16:creationId xmlns:a16="http://schemas.microsoft.com/office/drawing/2014/main" id="{A85777D1-2513-4620-BE20-70D04CDDC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5" name="AutoShape 823">
                <a:extLst>
                  <a:ext uri="{FF2B5EF4-FFF2-40B4-BE49-F238E27FC236}">
                    <a16:creationId xmlns:a16="http://schemas.microsoft.com/office/drawing/2014/main" id="{4D5BEC43-5275-44B7-8BF1-50153864F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6" name="AutoShape 824">
                <a:extLst>
                  <a:ext uri="{FF2B5EF4-FFF2-40B4-BE49-F238E27FC236}">
                    <a16:creationId xmlns:a16="http://schemas.microsoft.com/office/drawing/2014/main" id="{673BBFEB-6F8A-467D-BB29-D91CE3B27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7" name="AutoShape 825">
                <a:extLst>
                  <a:ext uri="{FF2B5EF4-FFF2-40B4-BE49-F238E27FC236}">
                    <a16:creationId xmlns:a16="http://schemas.microsoft.com/office/drawing/2014/main" id="{CFF0A616-4D5A-4F68-B950-1DCA3014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8" name="AutoShape 826">
                <a:extLst>
                  <a:ext uri="{FF2B5EF4-FFF2-40B4-BE49-F238E27FC236}">
                    <a16:creationId xmlns:a16="http://schemas.microsoft.com/office/drawing/2014/main" id="{16E28E24-D502-4C7C-8A9F-93D9CF5B7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9" name="AutoShape 827">
                <a:extLst>
                  <a:ext uri="{FF2B5EF4-FFF2-40B4-BE49-F238E27FC236}">
                    <a16:creationId xmlns:a16="http://schemas.microsoft.com/office/drawing/2014/main" id="{9A2529DE-2E7C-4392-B2E5-B47F5726C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0" name="AutoShape 828">
                <a:extLst>
                  <a:ext uri="{FF2B5EF4-FFF2-40B4-BE49-F238E27FC236}">
                    <a16:creationId xmlns:a16="http://schemas.microsoft.com/office/drawing/2014/main" id="{89590D64-F95D-4816-B939-2A5C81A5C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1" name="AutoShape 829">
                <a:extLst>
                  <a:ext uri="{FF2B5EF4-FFF2-40B4-BE49-F238E27FC236}">
                    <a16:creationId xmlns:a16="http://schemas.microsoft.com/office/drawing/2014/main" id="{8766CD80-CD8F-4141-B6AA-B63636CC9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2" name="AutoShape 830">
                <a:extLst>
                  <a:ext uri="{FF2B5EF4-FFF2-40B4-BE49-F238E27FC236}">
                    <a16:creationId xmlns:a16="http://schemas.microsoft.com/office/drawing/2014/main" id="{AD74A677-87F5-4823-90D1-8B669E46B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3" name="AutoShape 831">
                <a:extLst>
                  <a:ext uri="{FF2B5EF4-FFF2-40B4-BE49-F238E27FC236}">
                    <a16:creationId xmlns:a16="http://schemas.microsoft.com/office/drawing/2014/main" id="{6A6D3DBB-A4E2-4BD6-AFD4-6BCF45E63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4" name="AutoShape 832">
                <a:extLst>
                  <a:ext uri="{FF2B5EF4-FFF2-40B4-BE49-F238E27FC236}">
                    <a16:creationId xmlns:a16="http://schemas.microsoft.com/office/drawing/2014/main" id="{2035215A-6040-4971-BD2F-431070C67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5" name="AutoShape 833">
                <a:extLst>
                  <a:ext uri="{FF2B5EF4-FFF2-40B4-BE49-F238E27FC236}">
                    <a16:creationId xmlns:a16="http://schemas.microsoft.com/office/drawing/2014/main" id="{1D319D2A-E00F-44C5-8170-3876AC208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6" name="AutoShape 834">
                <a:extLst>
                  <a:ext uri="{FF2B5EF4-FFF2-40B4-BE49-F238E27FC236}">
                    <a16:creationId xmlns:a16="http://schemas.microsoft.com/office/drawing/2014/main" id="{BFF4C893-B949-499F-8983-74989570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67" name="AutoShape 835">
              <a:extLst>
                <a:ext uri="{FF2B5EF4-FFF2-40B4-BE49-F238E27FC236}">
                  <a16:creationId xmlns:a16="http://schemas.microsoft.com/office/drawing/2014/main" id="{F07AC0B1-BAAA-4564-81F1-AB8FA4E8B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838"/>
              <a:ext cx="182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68" name="AutoShape 836">
              <a:extLst>
                <a:ext uri="{FF2B5EF4-FFF2-40B4-BE49-F238E27FC236}">
                  <a16:creationId xmlns:a16="http://schemas.microsoft.com/office/drawing/2014/main" id="{D463384F-1F41-4358-BAFA-AC200CB4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69" name="AutoShape 837">
              <a:extLst>
                <a:ext uri="{FF2B5EF4-FFF2-40B4-BE49-F238E27FC236}">
                  <a16:creationId xmlns:a16="http://schemas.microsoft.com/office/drawing/2014/main" id="{73512DF1-7FB6-47D8-8D2B-B29E7E2C2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0" name="AutoShape 838">
              <a:extLst>
                <a:ext uri="{FF2B5EF4-FFF2-40B4-BE49-F238E27FC236}">
                  <a16:creationId xmlns:a16="http://schemas.microsoft.com/office/drawing/2014/main" id="{D915DE05-2D94-4856-863E-E51293526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1" name="AutoShape 839">
              <a:extLst>
                <a:ext uri="{FF2B5EF4-FFF2-40B4-BE49-F238E27FC236}">
                  <a16:creationId xmlns:a16="http://schemas.microsoft.com/office/drawing/2014/main" id="{6DDACA98-5F38-49ED-9E2D-5FB185A07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2" name="AutoShape 840">
              <a:extLst>
                <a:ext uri="{FF2B5EF4-FFF2-40B4-BE49-F238E27FC236}">
                  <a16:creationId xmlns:a16="http://schemas.microsoft.com/office/drawing/2014/main" id="{899A28E8-F7DC-4BD1-8EA9-16C41A6543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97" y="1747"/>
              <a:ext cx="12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73" name="Group 841">
              <a:extLst>
                <a:ext uri="{FF2B5EF4-FFF2-40B4-BE49-F238E27FC236}">
                  <a16:creationId xmlns:a16="http://schemas.microsoft.com/office/drawing/2014/main" id="{F2679BE9-5DE7-4B28-BFCF-010A312E9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024"/>
              <a:ext cx="12" cy="227"/>
              <a:chOff x="4118" y="3249"/>
              <a:chExt cx="91" cy="227"/>
            </a:xfrm>
          </p:grpSpPr>
          <p:sp>
            <p:nvSpPr>
              <p:cNvPr id="19274" name="Rectangle 842">
                <a:extLst>
                  <a:ext uri="{FF2B5EF4-FFF2-40B4-BE49-F238E27FC236}">
                    <a16:creationId xmlns:a16="http://schemas.microsoft.com/office/drawing/2014/main" id="{E3A8D546-4120-4EED-B00F-72A78E34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75" name="Rectangle 843">
                <a:extLst>
                  <a:ext uri="{FF2B5EF4-FFF2-40B4-BE49-F238E27FC236}">
                    <a16:creationId xmlns:a16="http://schemas.microsoft.com/office/drawing/2014/main" id="{DF4EB38A-6D0E-4664-98E4-4F189CF86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276" name="Group 844">
              <a:extLst>
                <a:ext uri="{FF2B5EF4-FFF2-40B4-BE49-F238E27FC236}">
                  <a16:creationId xmlns:a16="http://schemas.microsoft.com/office/drawing/2014/main" id="{8A0564EA-7B5A-4574-9554-11FFE772BD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2" y="2024"/>
              <a:ext cx="12" cy="227"/>
              <a:chOff x="4118" y="3249"/>
              <a:chExt cx="91" cy="227"/>
            </a:xfrm>
          </p:grpSpPr>
          <p:sp>
            <p:nvSpPr>
              <p:cNvPr id="19277" name="Rectangle 845">
                <a:extLst>
                  <a:ext uri="{FF2B5EF4-FFF2-40B4-BE49-F238E27FC236}">
                    <a16:creationId xmlns:a16="http://schemas.microsoft.com/office/drawing/2014/main" id="{BA317C85-DCD7-4F26-B68D-168F12D05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78" name="Rectangle 846">
                <a:extLst>
                  <a:ext uri="{FF2B5EF4-FFF2-40B4-BE49-F238E27FC236}">
                    <a16:creationId xmlns:a16="http://schemas.microsoft.com/office/drawing/2014/main" id="{93152512-67A8-4E12-8A6A-92FF2E224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79" name="Rectangle 847">
              <a:extLst>
                <a:ext uri="{FF2B5EF4-FFF2-40B4-BE49-F238E27FC236}">
                  <a16:creationId xmlns:a16="http://schemas.microsoft.com/office/drawing/2014/main" id="{C43966EB-EEAA-47AF-806F-2F2C62EEC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05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0" name="Rectangle 848">
              <a:extLst>
                <a:ext uri="{FF2B5EF4-FFF2-40B4-BE49-F238E27FC236}">
                  <a16:creationId xmlns:a16="http://schemas.microsoft.com/office/drawing/2014/main" id="{A8C8A16B-101D-4FD8-AF6D-8E10CC8306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56" y="2024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1" name="Rectangle 849">
              <a:extLst>
                <a:ext uri="{FF2B5EF4-FFF2-40B4-BE49-F238E27FC236}">
                  <a16:creationId xmlns:a16="http://schemas.microsoft.com/office/drawing/2014/main" id="{CCBE6EA7-0B2E-42E3-B0A0-0907FF8657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5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2" name="Rectangle 850">
              <a:extLst>
                <a:ext uri="{FF2B5EF4-FFF2-40B4-BE49-F238E27FC236}">
                  <a16:creationId xmlns:a16="http://schemas.microsoft.com/office/drawing/2014/main" id="{F710C7D3-9839-4B94-9CA5-0BEC6E318F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64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283" name="Group 851">
            <a:extLst>
              <a:ext uri="{FF2B5EF4-FFF2-40B4-BE49-F238E27FC236}">
                <a16:creationId xmlns:a16="http://schemas.microsoft.com/office/drawing/2014/main" id="{42877E50-0C91-4096-8281-3969F5253BA2}"/>
              </a:ext>
            </a:extLst>
          </p:cNvPr>
          <p:cNvGrpSpPr>
            <a:grpSpLocks/>
          </p:cNvGrpSpPr>
          <p:nvPr/>
        </p:nvGrpSpPr>
        <p:grpSpPr bwMode="auto">
          <a:xfrm>
            <a:off x="8778875" y="5530850"/>
            <a:ext cx="314325" cy="712788"/>
            <a:chOff x="4027" y="2024"/>
            <a:chExt cx="862" cy="1950"/>
          </a:xfrm>
        </p:grpSpPr>
        <p:sp>
          <p:nvSpPr>
            <p:cNvPr id="19284" name="AutoShape 852">
              <a:extLst>
                <a:ext uri="{FF2B5EF4-FFF2-40B4-BE49-F238E27FC236}">
                  <a16:creationId xmlns:a16="http://schemas.microsoft.com/office/drawing/2014/main" id="{C8A88D10-EE1D-44BF-A77A-38D118A59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160"/>
              <a:ext cx="862" cy="1814"/>
            </a:xfrm>
            <a:prstGeom prst="roundRect">
              <a:avLst>
                <a:gd name="adj" fmla="val 10440"/>
              </a:avLst>
            </a:prstGeom>
            <a:gradFill rotWithShape="1">
              <a:gsLst>
                <a:gs pos="0">
                  <a:srgbClr val="FFCCCC">
                    <a:gamma/>
                    <a:shade val="94118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94118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285" name="AutoShape 853">
              <a:extLst>
                <a:ext uri="{FF2B5EF4-FFF2-40B4-BE49-F238E27FC236}">
                  <a16:creationId xmlns:a16="http://schemas.microsoft.com/office/drawing/2014/main" id="{B9B6E0A0-5376-4D6C-BFDA-E44CC0F46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024"/>
              <a:ext cx="862" cy="181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6" name="Rectangle 854">
              <a:extLst>
                <a:ext uri="{FF2B5EF4-FFF2-40B4-BE49-F238E27FC236}">
                  <a16:creationId xmlns:a16="http://schemas.microsoft.com/office/drawing/2014/main" id="{50EF8C78-F7C3-47D8-B9CF-8B5F73683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024"/>
              <a:ext cx="408" cy="181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7" name="Rectangle 855">
              <a:extLst>
                <a:ext uri="{FF2B5EF4-FFF2-40B4-BE49-F238E27FC236}">
                  <a16:creationId xmlns:a16="http://schemas.microsoft.com/office/drawing/2014/main" id="{9BBB296F-300E-450E-9EE1-598DA2A988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2024"/>
              <a:ext cx="680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88" name="Group 856">
              <a:extLst>
                <a:ext uri="{FF2B5EF4-FFF2-40B4-BE49-F238E27FC236}">
                  <a16:creationId xmlns:a16="http://schemas.microsoft.com/office/drawing/2014/main" id="{251EC598-21B1-437C-BA98-AC0ED2BE79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4" y="2160"/>
              <a:ext cx="408" cy="90"/>
              <a:chOff x="4254" y="2115"/>
              <a:chExt cx="408" cy="90"/>
            </a:xfrm>
          </p:grpSpPr>
          <p:sp>
            <p:nvSpPr>
              <p:cNvPr id="19289" name="Rectangle 857">
                <a:extLst>
                  <a:ext uri="{FF2B5EF4-FFF2-40B4-BE49-F238E27FC236}">
                    <a16:creationId xmlns:a16="http://schemas.microsoft.com/office/drawing/2014/main" id="{A4D0F930-E7BC-40DC-9412-D85EDB756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0" name="Rectangle 858">
                <a:extLst>
                  <a:ext uri="{FF2B5EF4-FFF2-40B4-BE49-F238E27FC236}">
                    <a16:creationId xmlns:a16="http://schemas.microsoft.com/office/drawing/2014/main" id="{FBF934CF-F63E-40D6-99DD-090A68150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15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41176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91" name="Rectangle 859">
              <a:extLst>
                <a:ext uri="{FF2B5EF4-FFF2-40B4-BE49-F238E27FC236}">
                  <a16:creationId xmlns:a16="http://schemas.microsoft.com/office/drawing/2014/main" id="{C27C3580-7801-441D-8279-5504DEE3B8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3" y="2205"/>
              <a:ext cx="725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2" name="Rectangle 860">
              <a:extLst>
                <a:ext uri="{FF2B5EF4-FFF2-40B4-BE49-F238E27FC236}">
                  <a16:creationId xmlns:a16="http://schemas.microsoft.com/office/drawing/2014/main" id="{872F6C26-E16E-4924-AADA-5D5C1FB0D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838"/>
              <a:ext cx="68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3" name="AutoShape 861">
              <a:extLst>
                <a:ext uri="{FF2B5EF4-FFF2-40B4-BE49-F238E27FC236}">
                  <a16:creationId xmlns:a16="http://schemas.microsoft.com/office/drawing/2014/main" id="{A39FC7B2-FDE2-42AA-B98F-D934C957F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51"/>
              <a:ext cx="771" cy="1633"/>
            </a:xfrm>
            <a:prstGeom prst="roundRect">
              <a:avLst>
                <a:gd name="adj" fmla="val 8431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94" name="Group 862">
              <a:extLst>
                <a:ext uri="{FF2B5EF4-FFF2-40B4-BE49-F238E27FC236}">
                  <a16:creationId xmlns:a16="http://schemas.microsoft.com/office/drawing/2014/main" id="{A361C0A0-D7F7-47B3-997B-6CFE372CA1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205"/>
              <a:ext cx="771" cy="1633"/>
              <a:chOff x="4073" y="2251"/>
              <a:chExt cx="771" cy="1587"/>
            </a:xfrm>
          </p:grpSpPr>
          <p:sp>
            <p:nvSpPr>
              <p:cNvPr id="19295" name="AutoShape 863">
                <a:extLst>
                  <a:ext uri="{FF2B5EF4-FFF2-40B4-BE49-F238E27FC236}">
                    <a16:creationId xmlns:a16="http://schemas.microsoft.com/office/drawing/2014/main" id="{72769745-143B-48A3-B01B-E603ABE68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51"/>
                <a:ext cx="45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6" name="AutoShape 864">
                <a:extLst>
                  <a:ext uri="{FF2B5EF4-FFF2-40B4-BE49-F238E27FC236}">
                    <a16:creationId xmlns:a16="http://schemas.microsoft.com/office/drawing/2014/main" id="{C6BEEC17-D2D6-49ED-987C-6610C92FE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251"/>
                <a:ext cx="46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97" name="Rectangle 865">
              <a:extLst>
                <a:ext uri="{FF2B5EF4-FFF2-40B4-BE49-F238E27FC236}">
                  <a16:creationId xmlns:a16="http://schemas.microsoft.com/office/drawing/2014/main" id="{E1FE4A6E-0F0E-4ECB-81F5-9319F070C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931"/>
              <a:ext cx="318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8" name="AutoShape 866">
              <a:extLst>
                <a:ext uri="{FF2B5EF4-FFF2-40B4-BE49-F238E27FC236}">
                  <a16:creationId xmlns:a16="http://schemas.microsoft.com/office/drawing/2014/main" id="{BFE3DB3D-0C6A-40F9-97E5-E509C1D368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35" y="1661"/>
              <a:ext cx="4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9" name="AutoShape 867">
              <a:extLst>
                <a:ext uri="{FF2B5EF4-FFF2-40B4-BE49-F238E27FC236}">
                  <a16:creationId xmlns:a16="http://schemas.microsoft.com/office/drawing/2014/main" id="{77251793-5B7D-4A3D-B4C3-53B8AD19F4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35" y="3521"/>
              <a:ext cx="46" cy="6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00" name="Group 868">
              <a:extLst>
                <a:ext uri="{FF2B5EF4-FFF2-40B4-BE49-F238E27FC236}">
                  <a16:creationId xmlns:a16="http://schemas.microsoft.com/office/drawing/2014/main" id="{9A10A0AA-6AC4-4AE2-BC7A-3AD6FB8A9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2" y="2024"/>
              <a:ext cx="432" cy="181"/>
              <a:chOff x="4242" y="2024"/>
              <a:chExt cx="432" cy="227"/>
            </a:xfrm>
          </p:grpSpPr>
          <p:grpSp>
            <p:nvGrpSpPr>
              <p:cNvPr id="19301" name="Group 869">
                <a:extLst>
                  <a:ext uri="{FF2B5EF4-FFF2-40B4-BE49-F238E27FC236}">
                    <a16:creationId xmlns:a16="http://schemas.microsoft.com/office/drawing/2014/main" id="{0574BC0F-0BCE-450C-B486-7524D96A4F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2" y="2024"/>
                <a:ext cx="12" cy="227"/>
                <a:chOff x="4118" y="3249"/>
                <a:chExt cx="91" cy="227"/>
              </a:xfrm>
            </p:grpSpPr>
            <p:sp>
              <p:nvSpPr>
                <p:cNvPr id="19302" name="Rectangle 870">
                  <a:extLst>
                    <a:ext uri="{FF2B5EF4-FFF2-40B4-BE49-F238E27FC236}">
                      <a16:creationId xmlns:a16="http://schemas.microsoft.com/office/drawing/2014/main" id="{4B024E45-BFBF-4852-B5F3-0EF3CAADB0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3" name="Rectangle 871">
                  <a:extLst>
                    <a:ext uri="{FF2B5EF4-FFF2-40B4-BE49-F238E27FC236}">
                      <a16:creationId xmlns:a16="http://schemas.microsoft.com/office/drawing/2014/main" id="{5B1A348D-6820-4E39-9C06-6A0DDDEC4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04" name="Group 872">
                <a:extLst>
                  <a:ext uri="{FF2B5EF4-FFF2-40B4-BE49-F238E27FC236}">
                    <a16:creationId xmlns:a16="http://schemas.microsoft.com/office/drawing/2014/main" id="{D6D12038-5702-458B-B442-E85EC4A85C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024"/>
                <a:ext cx="12" cy="227"/>
                <a:chOff x="4118" y="3249"/>
                <a:chExt cx="91" cy="227"/>
              </a:xfrm>
            </p:grpSpPr>
            <p:sp>
              <p:nvSpPr>
                <p:cNvPr id="19305" name="Rectangle 873">
                  <a:extLst>
                    <a:ext uri="{FF2B5EF4-FFF2-40B4-BE49-F238E27FC236}">
                      <a16:creationId xmlns:a16="http://schemas.microsoft.com/office/drawing/2014/main" id="{A4DBEC4A-2126-4721-8ADF-F1ABBEBD2B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6" name="Rectangle 874">
                  <a:extLst>
                    <a:ext uri="{FF2B5EF4-FFF2-40B4-BE49-F238E27FC236}">
                      <a16:creationId xmlns:a16="http://schemas.microsoft.com/office/drawing/2014/main" id="{B025BDC3-75B9-4AF2-869C-22DA52A11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9307" name="Group 875">
            <a:extLst>
              <a:ext uri="{FF2B5EF4-FFF2-40B4-BE49-F238E27FC236}">
                <a16:creationId xmlns:a16="http://schemas.microsoft.com/office/drawing/2014/main" id="{F86AC5B2-073B-488F-A057-BA4719FCA27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868863"/>
            <a:ext cx="336550" cy="1374775"/>
            <a:chOff x="959" y="255"/>
            <a:chExt cx="920" cy="3765"/>
          </a:xfrm>
        </p:grpSpPr>
        <p:sp>
          <p:nvSpPr>
            <p:cNvPr id="19308" name="AutoShape 876">
              <a:extLst>
                <a:ext uri="{FF2B5EF4-FFF2-40B4-BE49-F238E27FC236}">
                  <a16:creationId xmlns:a16="http://schemas.microsoft.com/office/drawing/2014/main" id="{FF15D3A5-A7E0-471C-A5FA-CE926F3D6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09" name="AutoShape 877">
              <a:extLst>
                <a:ext uri="{FF2B5EF4-FFF2-40B4-BE49-F238E27FC236}">
                  <a16:creationId xmlns:a16="http://schemas.microsoft.com/office/drawing/2014/main" id="{04ADDB40-59B1-42F0-B7DF-3099EA37C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55"/>
              <a:ext cx="920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79216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0" name="AutoShape 878">
              <a:extLst>
                <a:ext uri="{FF2B5EF4-FFF2-40B4-BE49-F238E27FC236}">
                  <a16:creationId xmlns:a16="http://schemas.microsoft.com/office/drawing/2014/main" id="{C025EF2E-2EAB-4F26-9774-BF91FD478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251"/>
              <a:ext cx="920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>
                    <a:gamma/>
                    <a:shade val="85882"/>
                    <a:invGamma/>
                  </a:srgbClr>
                </a:gs>
                <a:gs pos="50000">
                  <a:srgbClr val="CC0099"/>
                </a:gs>
                <a:gs pos="100000">
                  <a:srgbClr val="CC0099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1" name="AutoShape 879">
              <a:extLst>
                <a:ext uri="{FF2B5EF4-FFF2-40B4-BE49-F238E27FC236}">
                  <a16:creationId xmlns:a16="http://schemas.microsoft.com/office/drawing/2014/main" id="{A51B76EC-0A50-4548-86A5-45313D3DA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5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2" name="AutoShape 880">
              <a:extLst>
                <a:ext uri="{FF2B5EF4-FFF2-40B4-BE49-F238E27FC236}">
                  <a16:creationId xmlns:a16="http://schemas.microsoft.com/office/drawing/2014/main" id="{7B5F8EAC-C568-4AE0-A971-BFD89EAC1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51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100000">
                  <a:srgbClr val="CC0099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3" name="Rectangle 881">
              <a:extLst>
                <a:ext uri="{FF2B5EF4-FFF2-40B4-BE49-F238E27FC236}">
                  <a16:creationId xmlns:a16="http://schemas.microsoft.com/office/drawing/2014/main" id="{254F8F32-3E6E-4880-A32F-1CE0F96B0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978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4" name="AutoShape 882">
              <a:extLst>
                <a:ext uri="{FF2B5EF4-FFF2-40B4-BE49-F238E27FC236}">
                  <a16:creationId xmlns:a16="http://schemas.microsoft.com/office/drawing/2014/main" id="{89E01151-5541-4806-AB14-D58FCD1D4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5" name="Rectangle 883">
              <a:extLst>
                <a:ext uri="{FF2B5EF4-FFF2-40B4-BE49-F238E27FC236}">
                  <a16:creationId xmlns:a16="http://schemas.microsoft.com/office/drawing/2014/main" id="{5FBF7EDD-5172-45E3-9EEC-B47567A94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24"/>
              <a:ext cx="408" cy="227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6" name="AutoShape 884">
              <a:extLst>
                <a:ext uri="{FF2B5EF4-FFF2-40B4-BE49-F238E27FC236}">
                  <a16:creationId xmlns:a16="http://schemas.microsoft.com/office/drawing/2014/main" id="{B308AAC1-BBBB-4970-AF17-F21C9CCE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51"/>
              <a:ext cx="862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7" name="AutoShape 885">
              <a:extLst>
                <a:ext uri="{FF2B5EF4-FFF2-40B4-BE49-F238E27FC236}">
                  <a16:creationId xmlns:a16="http://schemas.microsoft.com/office/drawing/2014/main" id="{D16CF0BD-8097-4151-BED8-FE1C77042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527"/>
              <a:ext cx="771" cy="1315"/>
            </a:xfrm>
            <a:prstGeom prst="roundRect">
              <a:avLst>
                <a:gd name="adj" fmla="val 860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8" name="AutoShape 886">
              <a:extLst>
                <a:ext uri="{FF2B5EF4-FFF2-40B4-BE49-F238E27FC236}">
                  <a16:creationId xmlns:a16="http://schemas.microsoft.com/office/drawing/2014/main" id="{02058134-0908-44E0-85FD-F621F9B1D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00"/>
              <a:ext cx="227" cy="91"/>
            </a:xfrm>
            <a:prstGeom prst="roundRect">
              <a:avLst>
                <a:gd name="adj" fmla="val 8602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9" name="AutoShape 887">
              <a:extLst>
                <a:ext uri="{FF2B5EF4-FFF2-40B4-BE49-F238E27FC236}">
                  <a16:creationId xmlns:a16="http://schemas.microsoft.com/office/drawing/2014/main" id="{7A9C10F9-FA8B-416B-8FA9-280144875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46"/>
              <a:ext cx="27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>
                    <a:gamma/>
                    <a:shade val="69804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0" name="AutoShape 888">
              <a:extLst>
                <a:ext uri="{FF2B5EF4-FFF2-40B4-BE49-F238E27FC236}">
                  <a16:creationId xmlns:a16="http://schemas.microsoft.com/office/drawing/2014/main" id="{4E399656-39FD-401F-BF15-EA5DC9BBE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6"/>
              <a:ext cx="9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1" name="Rectangle 889">
              <a:extLst>
                <a:ext uri="{FF2B5EF4-FFF2-40B4-BE49-F238E27FC236}">
                  <a16:creationId xmlns:a16="http://schemas.microsoft.com/office/drawing/2014/main" id="{93D48368-191D-4476-AA78-01F144D7D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572"/>
              <a:ext cx="680" cy="12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2" name="Oval 890">
              <a:extLst>
                <a:ext uri="{FF2B5EF4-FFF2-40B4-BE49-F238E27FC236}">
                  <a16:creationId xmlns:a16="http://schemas.microsoft.com/office/drawing/2014/main" id="{30DCD3CB-1761-455E-8DD3-B39AE388A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47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3" name="Oval 891">
              <a:extLst>
                <a:ext uri="{FF2B5EF4-FFF2-40B4-BE49-F238E27FC236}">
                  <a16:creationId xmlns:a16="http://schemas.microsoft.com/office/drawing/2014/main" id="{169A057B-0FC0-4140-9D7E-401069237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614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24" name="Group 892">
              <a:extLst>
                <a:ext uri="{FF2B5EF4-FFF2-40B4-BE49-F238E27FC236}">
                  <a16:creationId xmlns:a16="http://schemas.microsoft.com/office/drawing/2014/main" id="{4B6E72EB-AE11-4EFB-BA85-EDCAAB1F57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2931"/>
              <a:ext cx="635" cy="726"/>
              <a:chOff x="3120" y="2931"/>
              <a:chExt cx="635" cy="726"/>
            </a:xfrm>
          </p:grpSpPr>
          <p:sp>
            <p:nvSpPr>
              <p:cNvPr id="19325" name="AutoShape 893">
                <a:extLst>
                  <a:ext uri="{FF2B5EF4-FFF2-40B4-BE49-F238E27FC236}">
                    <a16:creationId xmlns:a16="http://schemas.microsoft.com/office/drawing/2014/main" id="{8DAAB51A-2F2B-4FCF-B74D-F9EEA2142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6" name="AutoShape 894">
                <a:extLst>
                  <a:ext uri="{FF2B5EF4-FFF2-40B4-BE49-F238E27FC236}">
                    <a16:creationId xmlns:a16="http://schemas.microsoft.com/office/drawing/2014/main" id="{DCFCD775-00FD-4493-A38C-D6D0E64A7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7" name="AutoShape 895">
                <a:extLst>
                  <a:ext uri="{FF2B5EF4-FFF2-40B4-BE49-F238E27FC236}">
                    <a16:creationId xmlns:a16="http://schemas.microsoft.com/office/drawing/2014/main" id="{7C9C6477-A1D5-423F-A2CC-FB9FE2CE9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8" name="AutoShape 896">
                <a:extLst>
                  <a:ext uri="{FF2B5EF4-FFF2-40B4-BE49-F238E27FC236}">
                    <a16:creationId xmlns:a16="http://schemas.microsoft.com/office/drawing/2014/main" id="{2EC3DFC3-30B0-4AEF-BEE7-6640DF20F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9" name="AutoShape 897">
                <a:extLst>
                  <a:ext uri="{FF2B5EF4-FFF2-40B4-BE49-F238E27FC236}">
                    <a16:creationId xmlns:a16="http://schemas.microsoft.com/office/drawing/2014/main" id="{479D5DED-AC0D-4721-B9E1-B7603DB27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0" name="AutoShape 898">
                <a:extLst>
                  <a:ext uri="{FF2B5EF4-FFF2-40B4-BE49-F238E27FC236}">
                    <a16:creationId xmlns:a16="http://schemas.microsoft.com/office/drawing/2014/main" id="{3D1C595B-FD46-4523-9B05-1694A03B0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1" name="AutoShape 899">
                <a:extLst>
                  <a:ext uri="{FF2B5EF4-FFF2-40B4-BE49-F238E27FC236}">
                    <a16:creationId xmlns:a16="http://schemas.microsoft.com/office/drawing/2014/main" id="{0D3EEC9C-5EAD-4F9C-8D43-C8807C4AF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2" name="AutoShape 900">
                <a:extLst>
                  <a:ext uri="{FF2B5EF4-FFF2-40B4-BE49-F238E27FC236}">
                    <a16:creationId xmlns:a16="http://schemas.microsoft.com/office/drawing/2014/main" id="{4041E6B2-04DC-49BD-A6F7-952CCF138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3" name="AutoShape 901">
                <a:extLst>
                  <a:ext uri="{FF2B5EF4-FFF2-40B4-BE49-F238E27FC236}">
                    <a16:creationId xmlns:a16="http://schemas.microsoft.com/office/drawing/2014/main" id="{BB1C7D93-33EB-47E9-97D3-F7B5E97F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4" name="AutoShape 902">
                <a:extLst>
                  <a:ext uri="{FF2B5EF4-FFF2-40B4-BE49-F238E27FC236}">
                    <a16:creationId xmlns:a16="http://schemas.microsoft.com/office/drawing/2014/main" id="{F4D00430-847A-4A9B-AD04-776C9D43F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5" name="AutoShape 903">
                <a:extLst>
                  <a:ext uri="{FF2B5EF4-FFF2-40B4-BE49-F238E27FC236}">
                    <a16:creationId xmlns:a16="http://schemas.microsoft.com/office/drawing/2014/main" id="{C0FFC7FB-A113-41EE-879D-E95184A7A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6" name="AutoShape 904">
                <a:extLst>
                  <a:ext uri="{FF2B5EF4-FFF2-40B4-BE49-F238E27FC236}">
                    <a16:creationId xmlns:a16="http://schemas.microsoft.com/office/drawing/2014/main" id="{77B9480E-6E0D-44FF-992B-8E4488AEF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7" name="AutoShape 905">
                <a:extLst>
                  <a:ext uri="{FF2B5EF4-FFF2-40B4-BE49-F238E27FC236}">
                    <a16:creationId xmlns:a16="http://schemas.microsoft.com/office/drawing/2014/main" id="{3ED9727B-A8FB-4DA2-A982-7E1F10FDB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8" name="AutoShape 906">
                <a:extLst>
                  <a:ext uri="{FF2B5EF4-FFF2-40B4-BE49-F238E27FC236}">
                    <a16:creationId xmlns:a16="http://schemas.microsoft.com/office/drawing/2014/main" id="{3CCE9E37-D4C6-4F00-A4AF-376B4629F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9" name="AutoShape 907">
                <a:extLst>
                  <a:ext uri="{FF2B5EF4-FFF2-40B4-BE49-F238E27FC236}">
                    <a16:creationId xmlns:a16="http://schemas.microsoft.com/office/drawing/2014/main" id="{9BAC2FFD-A3B6-4491-A8D5-087CFE6F3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40" name="AutoShape 908">
              <a:extLst>
                <a:ext uri="{FF2B5EF4-FFF2-40B4-BE49-F238E27FC236}">
                  <a16:creationId xmlns:a16="http://schemas.microsoft.com/office/drawing/2014/main" id="{17762045-20DF-4E64-B7CD-C0B13C425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838"/>
              <a:ext cx="182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100000">
                  <a:srgbClr val="CC0099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1" name="AutoShape 909">
              <a:extLst>
                <a:ext uri="{FF2B5EF4-FFF2-40B4-BE49-F238E27FC236}">
                  <a16:creationId xmlns:a16="http://schemas.microsoft.com/office/drawing/2014/main" id="{12498A06-FA96-4AEC-BA34-F034BA46A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2" name="AutoShape 910">
              <a:extLst>
                <a:ext uri="{FF2B5EF4-FFF2-40B4-BE49-F238E27FC236}">
                  <a16:creationId xmlns:a16="http://schemas.microsoft.com/office/drawing/2014/main" id="{60FAD10D-9E04-4A00-B178-D316C7473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3" name="AutoShape 911">
              <a:extLst>
                <a:ext uri="{FF2B5EF4-FFF2-40B4-BE49-F238E27FC236}">
                  <a16:creationId xmlns:a16="http://schemas.microsoft.com/office/drawing/2014/main" id="{55D82D13-8B27-4891-97A2-BA99BF1F0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4" name="AutoShape 912">
              <a:extLst>
                <a:ext uri="{FF2B5EF4-FFF2-40B4-BE49-F238E27FC236}">
                  <a16:creationId xmlns:a16="http://schemas.microsoft.com/office/drawing/2014/main" id="{79D040E2-9220-4CB2-A05B-43EC22578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5" name="AutoShape 913">
              <a:extLst>
                <a:ext uri="{FF2B5EF4-FFF2-40B4-BE49-F238E27FC236}">
                  <a16:creationId xmlns:a16="http://schemas.microsoft.com/office/drawing/2014/main" id="{9D85C175-5DBE-48AE-8E08-3EA927C761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56" y="1747"/>
              <a:ext cx="12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46" name="Group 914">
              <a:extLst>
                <a:ext uri="{FF2B5EF4-FFF2-40B4-BE49-F238E27FC236}">
                  <a16:creationId xmlns:a16="http://schemas.microsoft.com/office/drawing/2014/main" id="{DD676B2D-326B-4C30-9AE2-63BB3E0B6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2024"/>
              <a:ext cx="12" cy="227"/>
              <a:chOff x="4118" y="3249"/>
              <a:chExt cx="91" cy="227"/>
            </a:xfrm>
          </p:grpSpPr>
          <p:sp>
            <p:nvSpPr>
              <p:cNvPr id="19347" name="Rectangle 915">
                <a:extLst>
                  <a:ext uri="{FF2B5EF4-FFF2-40B4-BE49-F238E27FC236}">
                    <a16:creationId xmlns:a16="http://schemas.microsoft.com/office/drawing/2014/main" id="{C8F3D573-1681-41C7-9202-D2C376393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48" name="Rectangle 916">
                <a:extLst>
                  <a:ext uri="{FF2B5EF4-FFF2-40B4-BE49-F238E27FC236}">
                    <a16:creationId xmlns:a16="http://schemas.microsoft.com/office/drawing/2014/main" id="{BEE59C8C-13CE-4514-BB48-C0E72DFDE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349" name="Group 917">
              <a:extLst>
                <a:ext uri="{FF2B5EF4-FFF2-40B4-BE49-F238E27FC236}">
                  <a16:creationId xmlns:a16="http://schemas.microsoft.com/office/drawing/2014/main" id="{CCFCE1FB-92DF-4483-B73F-554E362F43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1" y="2024"/>
              <a:ext cx="12" cy="227"/>
              <a:chOff x="4118" y="3249"/>
              <a:chExt cx="91" cy="227"/>
            </a:xfrm>
          </p:grpSpPr>
          <p:sp>
            <p:nvSpPr>
              <p:cNvPr id="19350" name="Rectangle 918">
                <a:extLst>
                  <a:ext uri="{FF2B5EF4-FFF2-40B4-BE49-F238E27FC236}">
                    <a16:creationId xmlns:a16="http://schemas.microsoft.com/office/drawing/2014/main" id="{4AFDDFD7-3CFD-4F9D-8FCF-6D34F81A2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51" name="Rectangle 919">
                <a:extLst>
                  <a:ext uri="{FF2B5EF4-FFF2-40B4-BE49-F238E27FC236}">
                    <a16:creationId xmlns:a16="http://schemas.microsoft.com/office/drawing/2014/main" id="{9D4C9039-47F8-4097-BBC6-52F4DE16C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52" name="Rectangle 920">
              <a:extLst>
                <a:ext uri="{FF2B5EF4-FFF2-40B4-BE49-F238E27FC236}">
                  <a16:creationId xmlns:a16="http://schemas.microsoft.com/office/drawing/2014/main" id="{32940082-8EBF-416C-9ED9-930B2885D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05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3" name="Rectangle 921">
              <a:extLst>
                <a:ext uri="{FF2B5EF4-FFF2-40B4-BE49-F238E27FC236}">
                  <a16:creationId xmlns:a16="http://schemas.microsoft.com/office/drawing/2014/main" id="{94F45191-A561-42BE-8750-0641AB6DEB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024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4" name="Rectangle 922">
              <a:extLst>
                <a:ext uri="{FF2B5EF4-FFF2-40B4-BE49-F238E27FC236}">
                  <a16:creationId xmlns:a16="http://schemas.microsoft.com/office/drawing/2014/main" id="{29440559-C9CD-4151-9FEA-2D6FDAACCD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34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5" name="Rectangle 923">
              <a:extLst>
                <a:ext uri="{FF2B5EF4-FFF2-40B4-BE49-F238E27FC236}">
                  <a16:creationId xmlns:a16="http://schemas.microsoft.com/office/drawing/2014/main" id="{F3ACCA0C-A4CB-4867-A39A-64193AB933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23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56" name="Group 924">
            <a:extLst>
              <a:ext uri="{FF2B5EF4-FFF2-40B4-BE49-F238E27FC236}">
                <a16:creationId xmlns:a16="http://schemas.microsoft.com/office/drawing/2014/main" id="{9BB7E756-CFC6-4F01-989B-A37DB0F47676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5530850"/>
            <a:ext cx="314325" cy="712788"/>
            <a:chOff x="1986" y="2024"/>
            <a:chExt cx="862" cy="1950"/>
          </a:xfrm>
        </p:grpSpPr>
        <p:sp>
          <p:nvSpPr>
            <p:cNvPr id="19357" name="AutoShape 925">
              <a:extLst>
                <a:ext uri="{FF2B5EF4-FFF2-40B4-BE49-F238E27FC236}">
                  <a16:creationId xmlns:a16="http://schemas.microsoft.com/office/drawing/2014/main" id="{F8CE71AE-2AB1-4E7F-8C81-DDDACD517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862" cy="1814"/>
            </a:xfrm>
            <a:prstGeom prst="roundRect">
              <a:avLst>
                <a:gd name="adj" fmla="val 10440"/>
              </a:avLst>
            </a:prstGeom>
            <a:gradFill rotWithShape="1">
              <a:gsLst>
                <a:gs pos="0">
                  <a:srgbClr val="CC0099">
                    <a:gamma/>
                    <a:shade val="94118"/>
                    <a:invGamma/>
                  </a:srgbClr>
                </a:gs>
                <a:gs pos="50000">
                  <a:srgbClr val="CC0099"/>
                </a:gs>
                <a:gs pos="100000">
                  <a:srgbClr val="CC0099">
                    <a:gamma/>
                    <a:shade val="94118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358" name="AutoShape 926">
              <a:extLst>
                <a:ext uri="{FF2B5EF4-FFF2-40B4-BE49-F238E27FC236}">
                  <a16:creationId xmlns:a16="http://schemas.microsoft.com/office/drawing/2014/main" id="{B5872959-7B52-4DD0-96C1-99F1AF131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862" cy="181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9" name="Rectangle 927">
              <a:extLst>
                <a:ext uri="{FF2B5EF4-FFF2-40B4-BE49-F238E27FC236}">
                  <a16:creationId xmlns:a16="http://schemas.microsoft.com/office/drawing/2014/main" id="{2D42602D-E74E-4AAD-9AFB-5EFE6B7DE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024"/>
              <a:ext cx="408" cy="181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0" name="Rectangle 928">
              <a:extLst>
                <a:ext uri="{FF2B5EF4-FFF2-40B4-BE49-F238E27FC236}">
                  <a16:creationId xmlns:a16="http://schemas.microsoft.com/office/drawing/2014/main" id="{85B571BF-C78E-45DB-B442-070604540E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2024"/>
              <a:ext cx="680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1" name="Group 929">
              <a:extLst>
                <a:ext uri="{FF2B5EF4-FFF2-40B4-BE49-F238E27FC236}">
                  <a16:creationId xmlns:a16="http://schemas.microsoft.com/office/drawing/2014/main" id="{9BC4037E-817D-45BA-9499-6BDAA48BC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160"/>
              <a:ext cx="408" cy="90"/>
              <a:chOff x="4254" y="2115"/>
              <a:chExt cx="408" cy="90"/>
            </a:xfrm>
          </p:grpSpPr>
          <p:sp>
            <p:nvSpPr>
              <p:cNvPr id="19362" name="Rectangle 930">
                <a:extLst>
                  <a:ext uri="{FF2B5EF4-FFF2-40B4-BE49-F238E27FC236}">
                    <a16:creationId xmlns:a16="http://schemas.microsoft.com/office/drawing/2014/main" id="{66DB80EA-5F1B-4005-B5D6-925DF4106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3" name="Rectangle 931">
                <a:extLst>
                  <a:ext uri="{FF2B5EF4-FFF2-40B4-BE49-F238E27FC236}">
                    <a16:creationId xmlns:a16="http://schemas.microsoft.com/office/drawing/2014/main" id="{46E4E5A1-0331-4237-B073-FFEF802D5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15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41176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64" name="Rectangle 932">
              <a:extLst>
                <a:ext uri="{FF2B5EF4-FFF2-40B4-BE49-F238E27FC236}">
                  <a16:creationId xmlns:a16="http://schemas.microsoft.com/office/drawing/2014/main" id="{4CFF8AB7-F3D2-4AAE-9820-AFCD751B24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2" y="2205"/>
              <a:ext cx="725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5" name="Rectangle 933">
              <a:extLst>
                <a:ext uri="{FF2B5EF4-FFF2-40B4-BE49-F238E27FC236}">
                  <a16:creationId xmlns:a16="http://schemas.microsoft.com/office/drawing/2014/main" id="{41EFBCFD-841E-4C3F-AFBF-0C4C5BAC4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838"/>
              <a:ext cx="68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6" name="AutoShape 934">
              <a:extLst>
                <a:ext uri="{FF2B5EF4-FFF2-40B4-BE49-F238E27FC236}">
                  <a16:creationId xmlns:a16="http://schemas.microsoft.com/office/drawing/2014/main" id="{20EECF1F-E391-4392-8449-26F2DA4A8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251"/>
              <a:ext cx="771" cy="1633"/>
            </a:xfrm>
            <a:prstGeom prst="roundRect">
              <a:avLst>
                <a:gd name="adj" fmla="val 8431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7" name="Group 935">
              <a:extLst>
                <a:ext uri="{FF2B5EF4-FFF2-40B4-BE49-F238E27FC236}">
                  <a16:creationId xmlns:a16="http://schemas.microsoft.com/office/drawing/2014/main" id="{4490CF3B-0A25-4912-885E-16C034C14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2205"/>
              <a:ext cx="771" cy="1633"/>
              <a:chOff x="4073" y="2251"/>
              <a:chExt cx="771" cy="1587"/>
            </a:xfrm>
          </p:grpSpPr>
          <p:sp>
            <p:nvSpPr>
              <p:cNvPr id="19368" name="AutoShape 936">
                <a:extLst>
                  <a:ext uri="{FF2B5EF4-FFF2-40B4-BE49-F238E27FC236}">
                    <a16:creationId xmlns:a16="http://schemas.microsoft.com/office/drawing/2014/main" id="{0877B79F-1BB5-4DA9-9971-1C4EFFAD7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51"/>
                <a:ext cx="45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9" name="AutoShape 937">
                <a:extLst>
                  <a:ext uri="{FF2B5EF4-FFF2-40B4-BE49-F238E27FC236}">
                    <a16:creationId xmlns:a16="http://schemas.microsoft.com/office/drawing/2014/main" id="{B4FE72CB-4880-4FBB-AEC1-C6DDD9992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251"/>
                <a:ext cx="46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70" name="Rectangle 938">
              <a:extLst>
                <a:ext uri="{FF2B5EF4-FFF2-40B4-BE49-F238E27FC236}">
                  <a16:creationId xmlns:a16="http://schemas.microsoft.com/office/drawing/2014/main" id="{D69A7D1A-1B87-4948-8B1A-E1AA1FF0F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931"/>
              <a:ext cx="318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71" name="AutoShape 939">
              <a:extLst>
                <a:ext uri="{FF2B5EF4-FFF2-40B4-BE49-F238E27FC236}">
                  <a16:creationId xmlns:a16="http://schemas.microsoft.com/office/drawing/2014/main" id="{162BB168-7AF8-4434-B526-8A6CA4A96B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661"/>
              <a:ext cx="4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72" name="AutoShape 940">
              <a:extLst>
                <a:ext uri="{FF2B5EF4-FFF2-40B4-BE49-F238E27FC236}">
                  <a16:creationId xmlns:a16="http://schemas.microsoft.com/office/drawing/2014/main" id="{CDAE31BA-B2E7-48C5-B2EB-069590A258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3521"/>
              <a:ext cx="46" cy="6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73" name="Group 941">
              <a:extLst>
                <a:ext uri="{FF2B5EF4-FFF2-40B4-BE49-F238E27FC236}">
                  <a16:creationId xmlns:a16="http://schemas.microsoft.com/office/drawing/2014/main" id="{B73BA78B-EFBF-42A7-878B-84101E981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2024"/>
              <a:ext cx="432" cy="181"/>
              <a:chOff x="4242" y="2024"/>
              <a:chExt cx="432" cy="227"/>
            </a:xfrm>
          </p:grpSpPr>
          <p:grpSp>
            <p:nvGrpSpPr>
              <p:cNvPr id="19374" name="Group 942">
                <a:extLst>
                  <a:ext uri="{FF2B5EF4-FFF2-40B4-BE49-F238E27FC236}">
                    <a16:creationId xmlns:a16="http://schemas.microsoft.com/office/drawing/2014/main" id="{0FF4595E-AD44-4E34-A7BD-760B1B7107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2" y="2024"/>
                <a:ext cx="12" cy="227"/>
                <a:chOff x="4118" y="3249"/>
                <a:chExt cx="91" cy="227"/>
              </a:xfrm>
            </p:grpSpPr>
            <p:sp>
              <p:nvSpPr>
                <p:cNvPr id="19375" name="Rectangle 943">
                  <a:extLst>
                    <a:ext uri="{FF2B5EF4-FFF2-40B4-BE49-F238E27FC236}">
                      <a16:creationId xmlns:a16="http://schemas.microsoft.com/office/drawing/2014/main" id="{2FF41E37-45B1-458D-8D5F-BA13B7199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6" name="Rectangle 944">
                  <a:extLst>
                    <a:ext uri="{FF2B5EF4-FFF2-40B4-BE49-F238E27FC236}">
                      <a16:creationId xmlns:a16="http://schemas.microsoft.com/office/drawing/2014/main" id="{4E6C91F4-A20B-4BD7-8B14-FE6074663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77" name="Group 945">
                <a:extLst>
                  <a:ext uri="{FF2B5EF4-FFF2-40B4-BE49-F238E27FC236}">
                    <a16:creationId xmlns:a16="http://schemas.microsoft.com/office/drawing/2014/main" id="{CD9FBC14-422F-4098-97CF-6B21B3283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024"/>
                <a:ext cx="12" cy="227"/>
                <a:chOff x="4118" y="3249"/>
                <a:chExt cx="91" cy="227"/>
              </a:xfrm>
            </p:grpSpPr>
            <p:sp>
              <p:nvSpPr>
                <p:cNvPr id="19378" name="Rectangle 946">
                  <a:extLst>
                    <a:ext uri="{FF2B5EF4-FFF2-40B4-BE49-F238E27FC236}">
                      <a16:creationId xmlns:a16="http://schemas.microsoft.com/office/drawing/2014/main" id="{FD811289-6CD2-4906-9502-A60B7291A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9" name="Rectangle 947">
                  <a:extLst>
                    <a:ext uri="{FF2B5EF4-FFF2-40B4-BE49-F238E27FC236}">
                      <a16:creationId xmlns:a16="http://schemas.microsoft.com/office/drawing/2014/main" id="{E7D5383F-01AB-4B37-827A-19F6FD55A1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A979262-4937-4645-9C07-321E31F6A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携帯電話</a:t>
            </a:r>
          </a:p>
        </p:txBody>
      </p:sp>
      <p:grpSp>
        <p:nvGrpSpPr>
          <p:cNvPr id="18676" name="Group 244">
            <a:extLst>
              <a:ext uri="{FF2B5EF4-FFF2-40B4-BE49-F238E27FC236}">
                <a16:creationId xmlns:a16="http://schemas.microsoft.com/office/drawing/2014/main" id="{F2C57EB5-1FC2-4DAE-86D8-E67276991247}"/>
              </a:ext>
            </a:extLst>
          </p:cNvPr>
          <p:cNvGrpSpPr>
            <a:grpSpLocks/>
          </p:cNvGrpSpPr>
          <p:nvPr/>
        </p:nvGrpSpPr>
        <p:grpSpPr bwMode="auto">
          <a:xfrm>
            <a:off x="3127375" y="1531938"/>
            <a:ext cx="385763" cy="790575"/>
            <a:chOff x="4058" y="1298"/>
            <a:chExt cx="841" cy="1724"/>
          </a:xfrm>
        </p:grpSpPr>
        <p:sp>
          <p:nvSpPr>
            <p:cNvPr id="18677" name="AutoShape 245">
              <a:extLst>
                <a:ext uri="{FF2B5EF4-FFF2-40B4-BE49-F238E27FC236}">
                  <a16:creationId xmlns:a16="http://schemas.microsoft.com/office/drawing/2014/main" id="{5CF8549D-DA77-419B-94E4-0620768DB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" y="1469"/>
              <a:ext cx="841" cy="1513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AutoShape 246">
              <a:extLst>
                <a:ext uri="{FF2B5EF4-FFF2-40B4-BE49-F238E27FC236}">
                  <a16:creationId xmlns:a16="http://schemas.microsoft.com/office/drawing/2014/main" id="{E144716B-293F-43CD-B96D-04DF7BC64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98"/>
              <a:ext cx="81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9" name="AutoShape 247">
              <a:extLst>
                <a:ext uri="{FF2B5EF4-FFF2-40B4-BE49-F238E27FC236}">
                  <a16:creationId xmlns:a16="http://schemas.microsoft.com/office/drawing/2014/main" id="{C24B7EA0-7A9A-4C6F-9D5C-DD7D61595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434"/>
              <a:ext cx="816" cy="1588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0" name="Rectangle 248">
              <a:extLst>
                <a:ext uri="{FF2B5EF4-FFF2-40B4-BE49-F238E27FC236}">
                  <a16:creationId xmlns:a16="http://schemas.microsoft.com/office/drawing/2014/main" id="{818E8FBB-E2A4-4B26-8DAE-99B48CC60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640"/>
              <a:ext cx="816" cy="202"/>
            </a:xfrm>
            <a:prstGeom prst="rect">
              <a:avLst/>
            </a:prstGeom>
            <a:gradFill rotWithShape="1">
              <a:gsLst>
                <a:gs pos="0">
                  <a:srgbClr val="FF99FF">
                    <a:gamma/>
                    <a:shade val="40000"/>
                    <a:invGamma/>
                  </a:srgbClr>
                </a:gs>
                <a:gs pos="100000">
                  <a:srgbClr val="FF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B66EBBE4-3864-48ED-81A5-6E99CFC8E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651"/>
              <a:ext cx="816" cy="181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tint val="0"/>
                    <a:invGamma/>
                  </a:srgbClr>
                </a:gs>
                <a:gs pos="100000">
                  <a:srgbClr val="FFCC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2" name="AutoShape 250">
              <a:extLst>
                <a:ext uri="{FF2B5EF4-FFF2-40B4-BE49-F238E27FC236}">
                  <a16:creationId xmlns:a16="http://schemas.microsoft.com/office/drawing/2014/main" id="{53F8C9BD-9E95-4728-9A7E-BF41419747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413" y="2546"/>
              <a:ext cx="136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3" name="Rectangle 251">
              <a:extLst>
                <a:ext uri="{FF2B5EF4-FFF2-40B4-BE49-F238E27FC236}">
                  <a16:creationId xmlns:a16="http://schemas.microsoft.com/office/drawing/2014/main" id="{780FABB6-8567-4EBF-851F-CE0D99AC8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98"/>
              <a:ext cx="544" cy="136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4" name="Rectangle 252">
              <a:extLst>
                <a:ext uri="{FF2B5EF4-FFF2-40B4-BE49-F238E27FC236}">
                  <a16:creationId xmlns:a16="http://schemas.microsoft.com/office/drawing/2014/main" id="{D91E41A1-974A-4F44-AED6-A502563F1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4"/>
              <a:ext cx="81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5" name="Group 253">
            <a:extLst>
              <a:ext uri="{FF2B5EF4-FFF2-40B4-BE49-F238E27FC236}">
                <a16:creationId xmlns:a16="http://schemas.microsoft.com/office/drawing/2014/main" id="{6224C4D2-D9B3-4195-8C9E-EECABA4A0181}"/>
              </a:ext>
            </a:extLst>
          </p:cNvPr>
          <p:cNvGrpSpPr>
            <a:grpSpLocks/>
          </p:cNvGrpSpPr>
          <p:nvPr/>
        </p:nvGrpSpPr>
        <p:grpSpPr bwMode="auto">
          <a:xfrm>
            <a:off x="2695575" y="960438"/>
            <a:ext cx="371475" cy="1362075"/>
            <a:chOff x="3010" y="709"/>
            <a:chExt cx="807" cy="2963"/>
          </a:xfrm>
        </p:grpSpPr>
        <p:sp>
          <p:nvSpPr>
            <p:cNvPr id="18686" name="AutoShape 254">
              <a:extLst>
                <a:ext uri="{FF2B5EF4-FFF2-40B4-BE49-F238E27FC236}">
                  <a16:creationId xmlns:a16="http://schemas.microsoft.com/office/drawing/2014/main" id="{B12BD312-32DE-4C4A-9DAD-E4C659436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" y="2245"/>
              <a:ext cx="807" cy="1427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7" name="AutoShape 255">
              <a:extLst>
                <a:ext uri="{FF2B5EF4-FFF2-40B4-BE49-F238E27FC236}">
                  <a16:creationId xmlns:a16="http://schemas.microsoft.com/office/drawing/2014/main" id="{28CEBFEF-DBF7-4021-819F-C4769AE6A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709"/>
              <a:ext cx="771" cy="1451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8" name="AutoShape 256">
              <a:extLst>
                <a:ext uri="{FF2B5EF4-FFF2-40B4-BE49-F238E27FC236}">
                  <a16:creationId xmlns:a16="http://schemas.microsoft.com/office/drawing/2014/main" id="{2148650A-7091-4D4E-B751-8679E81A7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754"/>
              <a:ext cx="680" cy="131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9" name="AutoShape 257">
              <a:extLst>
                <a:ext uri="{FF2B5EF4-FFF2-40B4-BE49-F238E27FC236}">
                  <a16:creationId xmlns:a16="http://schemas.microsoft.com/office/drawing/2014/main" id="{D532F6EB-A3A2-48E4-B1C4-C318A1F8B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845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0" name="Rectangle 258">
              <a:extLst>
                <a:ext uri="{FF2B5EF4-FFF2-40B4-BE49-F238E27FC236}">
                  <a16:creationId xmlns:a16="http://schemas.microsoft.com/office/drawing/2014/main" id="{2093BA4E-7676-4BB8-9FBF-A4BC79C7E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026"/>
              <a:ext cx="590" cy="95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1" name="AutoShape 259">
              <a:extLst>
                <a:ext uri="{FF2B5EF4-FFF2-40B4-BE49-F238E27FC236}">
                  <a16:creationId xmlns:a16="http://schemas.microsoft.com/office/drawing/2014/main" id="{B9B45A40-EAB8-4CB2-9EF2-60376B31F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05"/>
              <a:ext cx="771" cy="1452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FF99FF"/>
                </a:gs>
                <a:gs pos="50000">
                  <a:srgbClr val="FF99FF">
                    <a:gamma/>
                    <a:tint val="60392"/>
                    <a:invGamma/>
                  </a:srgbClr>
                </a:gs>
                <a:gs pos="100000">
                  <a:srgbClr val="FF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2" name="AutoShape 260">
              <a:extLst>
                <a:ext uri="{FF2B5EF4-FFF2-40B4-BE49-F238E27FC236}">
                  <a16:creationId xmlns:a16="http://schemas.microsoft.com/office/drawing/2014/main" id="{2AA2301C-E07D-4B35-934D-DD438C8F1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" y="3521"/>
              <a:ext cx="771" cy="9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3" name="AutoShape 261">
              <a:extLst>
                <a:ext uri="{FF2B5EF4-FFF2-40B4-BE49-F238E27FC236}">
                  <a16:creationId xmlns:a16="http://schemas.microsoft.com/office/drawing/2014/main" id="{F5DF5C66-E411-4A6F-A41A-573524F0D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3521"/>
              <a:ext cx="27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4" name="AutoShape 262">
              <a:extLst>
                <a:ext uri="{FF2B5EF4-FFF2-40B4-BE49-F238E27FC236}">
                  <a16:creationId xmlns:a16="http://schemas.microsoft.com/office/drawing/2014/main" id="{112D93FD-10C7-4A7A-930F-7945F3114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87"/>
              <a:ext cx="318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3399">
                    <a:gamma/>
                    <a:shade val="46275"/>
                    <a:invGamma/>
                  </a:srgbClr>
                </a:gs>
                <a:gs pos="100000">
                  <a:srgbClr val="FF3399">
                    <a:alpha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5" name="AutoShape 263">
              <a:extLst>
                <a:ext uri="{FF2B5EF4-FFF2-40B4-BE49-F238E27FC236}">
                  <a16:creationId xmlns:a16="http://schemas.microsoft.com/office/drawing/2014/main" id="{E9FBA288-92F0-448E-8916-E7FF74DA6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78"/>
              <a:ext cx="136" cy="136"/>
            </a:xfrm>
            <a:prstGeom prst="roundRect">
              <a:avLst>
                <a:gd name="adj" fmla="val 16667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96" name="Group 264">
              <a:extLst>
                <a:ext uri="{FF2B5EF4-FFF2-40B4-BE49-F238E27FC236}">
                  <a16:creationId xmlns:a16="http://schemas.microsoft.com/office/drawing/2014/main" id="{40043463-6DB0-46A6-9645-26A946F402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7" y="2750"/>
              <a:ext cx="634" cy="635"/>
              <a:chOff x="3075" y="2750"/>
              <a:chExt cx="634" cy="770"/>
            </a:xfrm>
          </p:grpSpPr>
          <p:sp>
            <p:nvSpPr>
              <p:cNvPr id="18697" name="AutoShape 265">
                <a:extLst>
                  <a:ext uri="{FF2B5EF4-FFF2-40B4-BE49-F238E27FC236}">
                    <a16:creationId xmlns:a16="http://schemas.microsoft.com/office/drawing/2014/main" id="{E33C10AC-8574-4E77-A0BF-9FC190D29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8" name="AutoShape 266">
                <a:extLst>
                  <a:ext uri="{FF2B5EF4-FFF2-40B4-BE49-F238E27FC236}">
                    <a16:creationId xmlns:a16="http://schemas.microsoft.com/office/drawing/2014/main" id="{280E9843-C046-4516-99A2-C1CD941C0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9" name="AutoShape 267">
                <a:extLst>
                  <a:ext uri="{FF2B5EF4-FFF2-40B4-BE49-F238E27FC236}">
                    <a16:creationId xmlns:a16="http://schemas.microsoft.com/office/drawing/2014/main" id="{79FB6360-550C-41B1-93D7-6B5804093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0" name="AutoShape 268">
                <a:extLst>
                  <a:ext uri="{FF2B5EF4-FFF2-40B4-BE49-F238E27FC236}">
                    <a16:creationId xmlns:a16="http://schemas.microsoft.com/office/drawing/2014/main" id="{3F37D23B-3262-4B02-B901-70920EBF5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AutoShape 269">
                <a:extLst>
                  <a:ext uri="{FF2B5EF4-FFF2-40B4-BE49-F238E27FC236}">
                    <a16:creationId xmlns:a16="http://schemas.microsoft.com/office/drawing/2014/main" id="{6062368F-CCB3-43DA-9EF5-CD4D545E7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2" name="AutoShape 270">
                <a:extLst>
                  <a:ext uri="{FF2B5EF4-FFF2-40B4-BE49-F238E27FC236}">
                    <a16:creationId xmlns:a16="http://schemas.microsoft.com/office/drawing/2014/main" id="{AC00D974-C7F4-4886-8A85-FDD7B7DF8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3" name="AutoShape 271">
                <a:extLst>
                  <a:ext uri="{FF2B5EF4-FFF2-40B4-BE49-F238E27FC236}">
                    <a16:creationId xmlns:a16="http://schemas.microsoft.com/office/drawing/2014/main" id="{33229D3C-AD93-4090-8DFC-70DC52A71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4" name="AutoShape 272">
                <a:extLst>
                  <a:ext uri="{FF2B5EF4-FFF2-40B4-BE49-F238E27FC236}">
                    <a16:creationId xmlns:a16="http://schemas.microsoft.com/office/drawing/2014/main" id="{6E112AF9-6F25-4A03-B6C4-262214A39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5" name="AutoShape 273">
                <a:extLst>
                  <a:ext uri="{FF2B5EF4-FFF2-40B4-BE49-F238E27FC236}">
                    <a16:creationId xmlns:a16="http://schemas.microsoft.com/office/drawing/2014/main" id="{94FE1826-B2D0-480E-B743-7F443A498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6" name="AutoShape 274">
                <a:extLst>
                  <a:ext uri="{FF2B5EF4-FFF2-40B4-BE49-F238E27FC236}">
                    <a16:creationId xmlns:a16="http://schemas.microsoft.com/office/drawing/2014/main" id="{18D8E1B1-A5FE-4B38-8951-24E3CA4A9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7" name="AutoShape 275">
                <a:extLst>
                  <a:ext uri="{FF2B5EF4-FFF2-40B4-BE49-F238E27FC236}">
                    <a16:creationId xmlns:a16="http://schemas.microsoft.com/office/drawing/2014/main" id="{26C02D27-C974-4B28-AC7E-C92FB59D7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8" name="AutoShape 276">
                <a:extLst>
                  <a:ext uri="{FF2B5EF4-FFF2-40B4-BE49-F238E27FC236}">
                    <a16:creationId xmlns:a16="http://schemas.microsoft.com/office/drawing/2014/main" id="{5DA89C3F-2FC4-4E64-87F4-CA0EB4E4E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9" name="AutoShape 277">
                <a:extLst>
                  <a:ext uri="{FF2B5EF4-FFF2-40B4-BE49-F238E27FC236}">
                    <a16:creationId xmlns:a16="http://schemas.microsoft.com/office/drawing/2014/main" id="{8BB1CCA4-221F-433A-8017-6F894FD4E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0" name="AutoShape 278">
                <a:extLst>
                  <a:ext uri="{FF2B5EF4-FFF2-40B4-BE49-F238E27FC236}">
                    <a16:creationId xmlns:a16="http://schemas.microsoft.com/office/drawing/2014/main" id="{3D4B2A9B-EF31-41F1-9EE5-14162ACB5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1" name="AutoShape 279">
                <a:extLst>
                  <a:ext uri="{FF2B5EF4-FFF2-40B4-BE49-F238E27FC236}">
                    <a16:creationId xmlns:a16="http://schemas.microsoft.com/office/drawing/2014/main" id="{F496D924-6DD4-4912-8D0D-5D521C051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2" name="AutoShape 280">
                <a:extLst>
                  <a:ext uri="{FF2B5EF4-FFF2-40B4-BE49-F238E27FC236}">
                    <a16:creationId xmlns:a16="http://schemas.microsoft.com/office/drawing/2014/main" id="{822C2325-1C5A-40F9-BDB8-D7ABA2752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13" name="AutoShape 281">
              <a:extLst>
                <a:ext uri="{FF2B5EF4-FFF2-40B4-BE49-F238E27FC236}">
                  <a16:creationId xmlns:a16="http://schemas.microsoft.com/office/drawing/2014/main" id="{3A563FE5-C6F2-417A-B090-AE4379DF4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32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4" name="AutoShape 282">
              <a:extLst>
                <a:ext uri="{FF2B5EF4-FFF2-40B4-BE49-F238E27FC236}">
                  <a16:creationId xmlns:a16="http://schemas.microsoft.com/office/drawing/2014/main" id="{9BB41541-9CDA-4E53-9069-873E58D44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6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5" name="AutoShape 283">
              <a:extLst>
                <a:ext uri="{FF2B5EF4-FFF2-40B4-BE49-F238E27FC236}">
                  <a16:creationId xmlns:a16="http://schemas.microsoft.com/office/drawing/2014/main" id="{5A1CC79A-8FDA-40DE-A408-7C2252AB0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432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6" name="AutoShape 284">
              <a:extLst>
                <a:ext uri="{FF2B5EF4-FFF2-40B4-BE49-F238E27FC236}">
                  <a16:creationId xmlns:a16="http://schemas.microsoft.com/office/drawing/2014/main" id="{A9F9231B-8941-414A-A41A-02B28DC8A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56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7" name="AutoShape 285">
              <a:extLst>
                <a:ext uri="{FF2B5EF4-FFF2-40B4-BE49-F238E27FC236}">
                  <a16:creationId xmlns:a16="http://schemas.microsoft.com/office/drawing/2014/main" id="{1439D90D-4577-42E3-BAB3-A24DEB00C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115"/>
              <a:ext cx="77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8" name="Rectangle 286">
              <a:extLst>
                <a:ext uri="{FF2B5EF4-FFF2-40B4-BE49-F238E27FC236}">
                  <a16:creationId xmlns:a16="http://schemas.microsoft.com/office/drawing/2014/main" id="{5D51FF6D-D3F2-434D-B478-61FED028D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115"/>
              <a:ext cx="499" cy="181"/>
            </a:xfrm>
            <a:prstGeom prst="rect">
              <a:avLst/>
            </a:prstGeom>
            <a:gradFill rotWithShape="1">
              <a:gsLst>
                <a:gs pos="0">
                  <a:srgbClr val="FFCCCC">
                    <a:gamma/>
                    <a:shade val="46275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9" name="Rectangle 287">
              <a:extLst>
                <a:ext uri="{FF2B5EF4-FFF2-40B4-BE49-F238E27FC236}">
                  <a16:creationId xmlns:a16="http://schemas.microsoft.com/office/drawing/2014/main" id="{A5C81B90-3F30-4F53-97AB-210085F98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160"/>
              <a:ext cx="771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0" name="Group 288">
            <a:extLst>
              <a:ext uri="{FF2B5EF4-FFF2-40B4-BE49-F238E27FC236}">
                <a16:creationId xmlns:a16="http://schemas.microsoft.com/office/drawing/2014/main" id="{2C2E6887-7C51-4753-9925-6B0BB0758DAC}"/>
              </a:ext>
            </a:extLst>
          </p:cNvPr>
          <p:cNvGrpSpPr>
            <a:grpSpLocks/>
          </p:cNvGrpSpPr>
          <p:nvPr/>
        </p:nvGrpSpPr>
        <p:grpSpPr bwMode="auto">
          <a:xfrm>
            <a:off x="1281113" y="1530350"/>
            <a:ext cx="385762" cy="792163"/>
            <a:chOff x="2062" y="1344"/>
            <a:chExt cx="841" cy="1724"/>
          </a:xfrm>
        </p:grpSpPr>
        <p:sp>
          <p:nvSpPr>
            <p:cNvPr id="18721" name="AutoShape 289">
              <a:extLst>
                <a:ext uri="{FF2B5EF4-FFF2-40B4-BE49-F238E27FC236}">
                  <a16:creationId xmlns:a16="http://schemas.microsoft.com/office/drawing/2014/main" id="{F2C448FB-9FB1-45B6-A927-3F5FAD026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2" y="1515"/>
              <a:ext cx="841" cy="1513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2" name="AutoShape 290">
              <a:extLst>
                <a:ext uri="{FF2B5EF4-FFF2-40B4-BE49-F238E27FC236}">
                  <a16:creationId xmlns:a16="http://schemas.microsoft.com/office/drawing/2014/main" id="{A6F25681-3BA4-4BEF-B074-9C7C3A2D4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44"/>
              <a:ext cx="81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3" name="AutoShape 291">
              <a:extLst>
                <a:ext uri="{FF2B5EF4-FFF2-40B4-BE49-F238E27FC236}">
                  <a16:creationId xmlns:a16="http://schemas.microsoft.com/office/drawing/2014/main" id="{0DD3DAE9-8EE7-4521-9F8C-94C9B1725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480"/>
              <a:ext cx="816" cy="1588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4" name="Rectangle 292">
              <a:extLst>
                <a:ext uri="{FF2B5EF4-FFF2-40B4-BE49-F238E27FC236}">
                  <a16:creationId xmlns:a16="http://schemas.microsoft.com/office/drawing/2014/main" id="{E3CAA0A0-10D5-42F3-9CD2-89EA9302F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686"/>
              <a:ext cx="816" cy="202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0000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5" name="Rectangle 293">
              <a:extLst>
                <a:ext uri="{FF2B5EF4-FFF2-40B4-BE49-F238E27FC236}">
                  <a16:creationId xmlns:a16="http://schemas.microsoft.com/office/drawing/2014/main" id="{E178A16C-1C70-4435-9ED4-C69B3A7F6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697"/>
              <a:ext cx="816" cy="181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6" name="AutoShape 294">
              <a:extLst>
                <a:ext uri="{FF2B5EF4-FFF2-40B4-BE49-F238E27FC236}">
                  <a16:creationId xmlns:a16="http://schemas.microsoft.com/office/drawing/2014/main" id="{36EC2F57-394F-4125-8EBF-0CAEC12812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17" y="2592"/>
              <a:ext cx="136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7" name="Rectangle 295">
              <a:extLst>
                <a:ext uri="{FF2B5EF4-FFF2-40B4-BE49-F238E27FC236}">
                  <a16:creationId xmlns:a16="http://schemas.microsoft.com/office/drawing/2014/main" id="{B12DC3E7-17D1-426A-88AF-1EF6A8CC3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44"/>
              <a:ext cx="544" cy="136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8" name="Rectangle 296">
              <a:extLst>
                <a:ext uri="{FF2B5EF4-FFF2-40B4-BE49-F238E27FC236}">
                  <a16:creationId xmlns:a16="http://schemas.microsoft.com/office/drawing/2014/main" id="{B30F49B1-E652-4FA8-A373-F8EB9A3BA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90"/>
              <a:ext cx="816" cy="4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9" name="Group 297">
            <a:extLst>
              <a:ext uri="{FF2B5EF4-FFF2-40B4-BE49-F238E27FC236}">
                <a16:creationId xmlns:a16="http://schemas.microsoft.com/office/drawing/2014/main" id="{764F0B5C-3760-46E4-851E-12050BD5AB6A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60438"/>
            <a:ext cx="371475" cy="1362075"/>
            <a:chOff x="1014" y="755"/>
            <a:chExt cx="807" cy="2963"/>
          </a:xfrm>
        </p:grpSpPr>
        <p:sp>
          <p:nvSpPr>
            <p:cNvPr id="18730" name="AutoShape 298">
              <a:extLst>
                <a:ext uri="{FF2B5EF4-FFF2-40B4-BE49-F238E27FC236}">
                  <a16:creationId xmlns:a16="http://schemas.microsoft.com/office/drawing/2014/main" id="{35C44405-272D-4A30-866E-E14C19B2B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" y="2291"/>
              <a:ext cx="807" cy="1427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1" name="AutoShape 299">
              <a:extLst>
                <a:ext uri="{FF2B5EF4-FFF2-40B4-BE49-F238E27FC236}">
                  <a16:creationId xmlns:a16="http://schemas.microsoft.com/office/drawing/2014/main" id="{3D05B359-1DBC-4F55-A9BF-0B7E62C31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755"/>
              <a:ext cx="771" cy="1451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2" name="AutoShape 300">
              <a:extLst>
                <a:ext uri="{FF2B5EF4-FFF2-40B4-BE49-F238E27FC236}">
                  <a16:creationId xmlns:a16="http://schemas.microsoft.com/office/drawing/2014/main" id="{DE116132-E90F-4E48-8608-9201E07BE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800"/>
              <a:ext cx="680" cy="131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3" name="AutoShape 301">
              <a:extLst>
                <a:ext uri="{FF2B5EF4-FFF2-40B4-BE49-F238E27FC236}">
                  <a16:creationId xmlns:a16="http://schemas.microsoft.com/office/drawing/2014/main" id="{25E5B4FC-63E6-4FBF-BC15-EF0A3E52A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91"/>
              <a:ext cx="136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4" name="Rectangle 302">
              <a:extLst>
                <a:ext uri="{FF2B5EF4-FFF2-40B4-BE49-F238E27FC236}">
                  <a16:creationId xmlns:a16="http://schemas.microsoft.com/office/drawing/2014/main" id="{566E5E9E-C0C3-462B-9B0D-E110D1E58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072"/>
              <a:ext cx="590" cy="95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5" name="AutoShape 303">
              <a:extLst>
                <a:ext uri="{FF2B5EF4-FFF2-40B4-BE49-F238E27FC236}">
                  <a16:creationId xmlns:a16="http://schemas.microsoft.com/office/drawing/2014/main" id="{08C1DFE8-6EF7-4B52-8BC5-DB4708E6C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51"/>
              <a:ext cx="771" cy="1452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tint val="60392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6" name="AutoShape 304">
              <a:extLst>
                <a:ext uri="{FF2B5EF4-FFF2-40B4-BE49-F238E27FC236}">
                  <a16:creationId xmlns:a16="http://schemas.microsoft.com/office/drawing/2014/main" id="{C285A34F-B31A-4222-AD3A-410F0C96E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" y="3567"/>
              <a:ext cx="771" cy="9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7" name="AutoShape 305">
              <a:extLst>
                <a:ext uri="{FF2B5EF4-FFF2-40B4-BE49-F238E27FC236}">
                  <a16:creationId xmlns:a16="http://schemas.microsoft.com/office/drawing/2014/main" id="{083D485A-2A09-4794-9210-3AAEE5B3A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" y="3567"/>
              <a:ext cx="272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8" name="AutoShape 306">
              <a:extLst>
                <a:ext uri="{FF2B5EF4-FFF2-40B4-BE49-F238E27FC236}">
                  <a16:creationId xmlns:a16="http://schemas.microsoft.com/office/drawing/2014/main" id="{44EA0352-FDEC-4B84-94D6-CBF50A89A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433"/>
              <a:ext cx="318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>
                    <a:alpha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9" name="AutoShape 307">
              <a:extLst>
                <a:ext uri="{FF2B5EF4-FFF2-40B4-BE49-F238E27FC236}">
                  <a16:creationId xmlns:a16="http://schemas.microsoft.com/office/drawing/2014/main" id="{437FDDC9-5F69-4AFA-AB00-7A5BF6EEB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524"/>
              <a:ext cx="136" cy="136"/>
            </a:xfrm>
            <a:prstGeom prst="roundRect">
              <a:avLst>
                <a:gd name="adj" fmla="val 16667"/>
              </a:avLst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40" name="Group 308">
              <a:extLst>
                <a:ext uri="{FF2B5EF4-FFF2-40B4-BE49-F238E27FC236}">
                  <a16:creationId xmlns:a16="http://schemas.microsoft.com/office/drawing/2014/main" id="{6F7EE329-D176-4F33-BD00-FBB08D1B4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2796"/>
              <a:ext cx="634" cy="635"/>
              <a:chOff x="3075" y="2750"/>
              <a:chExt cx="634" cy="770"/>
            </a:xfrm>
          </p:grpSpPr>
          <p:sp>
            <p:nvSpPr>
              <p:cNvPr id="18741" name="AutoShape 309">
                <a:extLst>
                  <a:ext uri="{FF2B5EF4-FFF2-40B4-BE49-F238E27FC236}">
                    <a16:creationId xmlns:a16="http://schemas.microsoft.com/office/drawing/2014/main" id="{5C6F9DE9-B3FF-48B5-BE07-D1E601D90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2" name="AutoShape 310">
                <a:extLst>
                  <a:ext uri="{FF2B5EF4-FFF2-40B4-BE49-F238E27FC236}">
                    <a16:creationId xmlns:a16="http://schemas.microsoft.com/office/drawing/2014/main" id="{EE9C6E61-D933-4DA8-AC47-47DC9EA7A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3" name="AutoShape 311">
                <a:extLst>
                  <a:ext uri="{FF2B5EF4-FFF2-40B4-BE49-F238E27FC236}">
                    <a16:creationId xmlns:a16="http://schemas.microsoft.com/office/drawing/2014/main" id="{1ED881A5-AA47-4454-8FA1-A075131D2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4" name="AutoShape 312">
                <a:extLst>
                  <a:ext uri="{FF2B5EF4-FFF2-40B4-BE49-F238E27FC236}">
                    <a16:creationId xmlns:a16="http://schemas.microsoft.com/office/drawing/2014/main" id="{C2C4B5A4-755E-4DC3-9975-274D0DAAE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5" name="AutoShape 313">
                <a:extLst>
                  <a:ext uri="{FF2B5EF4-FFF2-40B4-BE49-F238E27FC236}">
                    <a16:creationId xmlns:a16="http://schemas.microsoft.com/office/drawing/2014/main" id="{35411512-B984-43CA-9FFE-AC07F5AE1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6" name="AutoShape 314">
                <a:extLst>
                  <a:ext uri="{FF2B5EF4-FFF2-40B4-BE49-F238E27FC236}">
                    <a16:creationId xmlns:a16="http://schemas.microsoft.com/office/drawing/2014/main" id="{76134F3C-2675-4A26-8074-C4962F699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7" name="AutoShape 315">
                <a:extLst>
                  <a:ext uri="{FF2B5EF4-FFF2-40B4-BE49-F238E27FC236}">
                    <a16:creationId xmlns:a16="http://schemas.microsoft.com/office/drawing/2014/main" id="{74E66500-909A-4780-9D6A-BC141FED0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8" name="AutoShape 316">
                <a:extLst>
                  <a:ext uri="{FF2B5EF4-FFF2-40B4-BE49-F238E27FC236}">
                    <a16:creationId xmlns:a16="http://schemas.microsoft.com/office/drawing/2014/main" id="{72A5E6AA-D547-4B5B-819E-A046178D7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9" name="AutoShape 317">
                <a:extLst>
                  <a:ext uri="{FF2B5EF4-FFF2-40B4-BE49-F238E27FC236}">
                    <a16:creationId xmlns:a16="http://schemas.microsoft.com/office/drawing/2014/main" id="{A09F60F4-B789-45CC-88A6-55E0C1097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0" name="AutoShape 318">
                <a:extLst>
                  <a:ext uri="{FF2B5EF4-FFF2-40B4-BE49-F238E27FC236}">
                    <a16:creationId xmlns:a16="http://schemas.microsoft.com/office/drawing/2014/main" id="{9DC1CDB2-5506-4BD3-B9FC-9DF5C0E40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1" name="AutoShape 319">
                <a:extLst>
                  <a:ext uri="{FF2B5EF4-FFF2-40B4-BE49-F238E27FC236}">
                    <a16:creationId xmlns:a16="http://schemas.microsoft.com/office/drawing/2014/main" id="{B1CA4E40-6369-4AB9-AA19-486AD56D0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2" name="AutoShape 320">
                <a:extLst>
                  <a:ext uri="{FF2B5EF4-FFF2-40B4-BE49-F238E27FC236}">
                    <a16:creationId xmlns:a16="http://schemas.microsoft.com/office/drawing/2014/main" id="{77AE9A12-0466-41D9-BEE9-2D40A45E3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3" name="AutoShape 321">
                <a:extLst>
                  <a:ext uri="{FF2B5EF4-FFF2-40B4-BE49-F238E27FC236}">
                    <a16:creationId xmlns:a16="http://schemas.microsoft.com/office/drawing/2014/main" id="{80208170-D9A1-40F9-AF16-1F7AEE426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4" name="AutoShape 322">
                <a:extLst>
                  <a:ext uri="{FF2B5EF4-FFF2-40B4-BE49-F238E27FC236}">
                    <a16:creationId xmlns:a16="http://schemas.microsoft.com/office/drawing/2014/main" id="{AAF89E17-CBF5-474D-A399-9CAB4224F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5" name="AutoShape 323">
                <a:extLst>
                  <a:ext uri="{FF2B5EF4-FFF2-40B4-BE49-F238E27FC236}">
                    <a16:creationId xmlns:a16="http://schemas.microsoft.com/office/drawing/2014/main" id="{EEEEFA1C-2F58-4DD4-9089-DD15F4475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56" name="AutoShape 324">
                <a:extLst>
                  <a:ext uri="{FF2B5EF4-FFF2-40B4-BE49-F238E27FC236}">
                    <a16:creationId xmlns:a16="http://schemas.microsoft.com/office/drawing/2014/main" id="{D0B6D345-3965-4B44-A6B8-3F56BB5B0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57" name="AutoShape 325">
              <a:extLst>
                <a:ext uri="{FF2B5EF4-FFF2-40B4-BE49-F238E27FC236}">
                  <a16:creationId xmlns:a16="http://schemas.microsoft.com/office/drawing/2014/main" id="{E048AD0B-3863-488D-B41E-DC45A5853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47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8" name="AutoShape 326">
              <a:extLst>
                <a:ext uri="{FF2B5EF4-FFF2-40B4-BE49-F238E27FC236}">
                  <a16:creationId xmlns:a16="http://schemas.microsoft.com/office/drawing/2014/main" id="{405ED305-2CCA-4448-BCE0-A7561ACE1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614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9" name="AutoShape 327">
              <a:extLst>
                <a:ext uri="{FF2B5EF4-FFF2-40B4-BE49-F238E27FC236}">
                  <a16:creationId xmlns:a16="http://schemas.microsoft.com/office/drawing/2014/main" id="{68C66017-5CD8-4A7E-A2FA-59BB2D1D3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478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0" name="AutoShape 328">
              <a:extLst>
                <a:ext uri="{FF2B5EF4-FFF2-40B4-BE49-F238E27FC236}">
                  <a16:creationId xmlns:a16="http://schemas.microsoft.com/office/drawing/2014/main" id="{5CBC743B-8D3A-42B9-8335-F6B71D74B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614"/>
              <a:ext cx="9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1" name="AutoShape 329">
              <a:extLst>
                <a:ext uri="{FF2B5EF4-FFF2-40B4-BE49-F238E27FC236}">
                  <a16:creationId xmlns:a16="http://schemas.microsoft.com/office/drawing/2014/main" id="{2F0AF4D1-19D9-4D7E-B613-55244100E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161"/>
              <a:ext cx="77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2" name="Rectangle 330">
              <a:extLst>
                <a:ext uri="{FF2B5EF4-FFF2-40B4-BE49-F238E27FC236}">
                  <a16:creationId xmlns:a16="http://schemas.microsoft.com/office/drawing/2014/main" id="{FD05103C-4632-43B9-9F20-6C7406FF5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2161"/>
              <a:ext cx="499" cy="181"/>
            </a:xfrm>
            <a:prstGeom prst="rect">
              <a:avLst/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3" name="Rectangle 331">
              <a:extLst>
                <a:ext uri="{FF2B5EF4-FFF2-40B4-BE49-F238E27FC236}">
                  <a16:creationId xmlns:a16="http://schemas.microsoft.com/office/drawing/2014/main" id="{BD260D7D-825A-42D2-B40E-7C9F380EE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06"/>
              <a:ext cx="771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64" name="Group 332">
            <a:extLst>
              <a:ext uri="{FF2B5EF4-FFF2-40B4-BE49-F238E27FC236}">
                <a16:creationId xmlns:a16="http://schemas.microsoft.com/office/drawing/2014/main" id="{A3EF213B-A20E-4574-9AF4-ABBA2023EC47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2852738"/>
            <a:ext cx="619125" cy="1441450"/>
            <a:chOff x="4524" y="845"/>
            <a:chExt cx="1227" cy="2856"/>
          </a:xfrm>
        </p:grpSpPr>
        <p:sp>
          <p:nvSpPr>
            <p:cNvPr id="18765" name="AutoShape 333">
              <a:extLst>
                <a:ext uri="{FF2B5EF4-FFF2-40B4-BE49-F238E27FC236}">
                  <a16:creationId xmlns:a16="http://schemas.microsoft.com/office/drawing/2014/main" id="{442B1E18-01C1-4CF5-AB76-0EE553010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" y="845"/>
              <a:ext cx="1224" cy="2856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6" name="AutoShape 334">
              <a:extLst>
                <a:ext uri="{FF2B5EF4-FFF2-40B4-BE49-F238E27FC236}">
                  <a16:creationId xmlns:a16="http://schemas.microsoft.com/office/drawing/2014/main" id="{E97A7E1F-E99F-4A8D-A349-D5F8DD7D0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9" y="853"/>
              <a:ext cx="1194" cy="2834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tint val="3372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7" name="AutoShape 335">
              <a:extLst>
                <a:ext uri="{FF2B5EF4-FFF2-40B4-BE49-F238E27FC236}">
                  <a16:creationId xmlns:a16="http://schemas.microsoft.com/office/drawing/2014/main" id="{5F73965D-D9D9-4E56-9BFD-89C9B90A5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117"/>
              <a:ext cx="317" cy="453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8" name="AutoShape 336">
              <a:extLst>
                <a:ext uri="{FF2B5EF4-FFF2-40B4-BE49-F238E27FC236}">
                  <a16:creationId xmlns:a16="http://schemas.microsoft.com/office/drawing/2014/main" id="{33D64562-32FB-4B7E-9CC1-B85CF3C511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2" y="1139"/>
              <a:ext cx="272" cy="408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9" name="Rectangle 337">
              <a:extLst>
                <a:ext uri="{FF2B5EF4-FFF2-40B4-BE49-F238E27FC236}">
                  <a16:creationId xmlns:a16="http://schemas.microsoft.com/office/drawing/2014/main" id="{052CF955-306B-4990-9E4A-C11941499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931"/>
              <a:ext cx="90" cy="590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70" name="Group 338">
              <a:extLst>
                <a:ext uri="{FF2B5EF4-FFF2-40B4-BE49-F238E27FC236}">
                  <a16:creationId xmlns:a16="http://schemas.microsoft.com/office/drawing/2014/main" id="{BF068924-ADFD-490B-9854-35E3AD7F4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6" y="1706"/>
              <a:ext cx="1225" cy="37"/>
              <a:chOff x="988" y="3022"/>
              <a:chExt cx="1225" cy="90"/>
            </a:xfrm>
          </p:grpSpPr>
          <p:sp>
            <p:nvSpPr>
              <p:cNvPr id="18771" name="Rectangle 339">
                <a:extLst>
                  <a:ext uri="{FF2B5EF4-FFF2-40B4-BE49-F238E27FC236}">
                    <a16:creationId xmlns:a16="http://schemas.microsoft.com/office/drawing/2014/main" id="{0C6AD1B7-66E3-4D3A-BC4A-77D8F75E8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72" name="Rectangle 340">
                <a:extLst>
                  <a:ext uri="{FF2B5EF4-FFF2-40B4-BE49-F238E27FC236}">
                    <a16:creationId xmlns:a16="http://schemas.microsoft.com/office/drawing/2014/main" id="{7B978E32-D895-4F4E-841D-D5AF4F27B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73" name="AutoShape 341">
              <a:extLst>
                <a:ext uri="{FF2B5EF4-FFF2-40B4-BE49-F238E27FC236}">
                  <a16:creationId xmlns:a16="http://schemas.microsoft.com/office/drawing/2014/main" id="{17D72C91-F454-40A7-BBE7-8EE7AD4A2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1371"/>
              <a:ext cx="13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4" name="Oval 342">
              <a:extLst>
                <a:ext uri="{FF2B5EF4-FFF2-40B4-BE49-F238E27FC236}">
                  <a16:creationId xmlns:a16="http://schemas.microsoft.com/office/drawing/2014/main" id="{0A0A14A4-52D0-4C7D-95DA-D727F36D8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207"/>
              <a:ext cx="4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5" name="AutoShape 343">
              <a:extLst>
                <a:ext uri="{FF2B5EF4-FFF2-40B4-BE49-F238E27FC236}">
                  <a16:creationId xmlns:a16="http://schemas.microsoft.com/office/drawing/2014/main" id="{9ECAB283-FA61-4BE4-86D7-FCC6380D0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6" y="981"/>
              <a:ext cx="136" cy="25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76" name="Group 344">
            <a:extLst>
              <a:ext uri="{FF2B5EF4-FFF2-40B4-BE49-F238E27FC236}">
                <a16:creationId xmlns:a16="http://schemas.microsoft.com/office/drawing/2014/main" id="{DC5B4C3A-CCAE-4760-928C-E404CC5A7DDA}"/>
              </a:ext>
            </a:extLst>
          </p:cNvPr>
          <p:cNvGrpSpPr>
            <a:grpSpLocks/>
          </p:cNvGrpSpPr>
          <p:nvPr/>
        </p:nvGrpSpPr>
        <p:grpSpPr bwMode="auto">
          <a:xfrm>
            <a:off x="531813" y="2852738"/>
            <a:ext cx="617537" cy="1441450"/>
            <a:chOff x="2939" y="845"/>
            <a:chExt cx="1224" cy="2856"/>
          </a:xfrm>
        </p:grpSpPr>
        <p:sp>
          <p:nvSpPr>
            <p:cNvPr id="18777" name="AutoShape 345">
              <a:extLst>
                <a:ext uri="{FF2B5EF4-FFF2-40B4-BE49-F238E27FC236}">
                  <a16:creationId xmlns:a16="http://schemas.microsoft.com/office/drawing/2014/main" id="{F244AA7A-5556-49D5-9E2D-58881D06E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845"/>
              <a:ext cx="1224" cy="2856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8" name="AutoShape 346">
              <a:extLst>
                <a:ext uri="{FF2B5EF4-FFF2-40B4-BE49-F238E27FC236}">
                  <a16:creationId xmlns:a16="http://schemas.microsoft.com/office/drawing/2014/main" id="{49848196-1CD4-48E2-8DE1-70B12F73D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4" y="857"/>
              <a:ext cx="1195" cy="2832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9" name="AutoShape 347">
              <a:extLst>
                <a:ext uri="{FF2B5EF4-FFF2-40B4-BE49-F238E27FC236}">
                  <a16:creationId xmlns:a16="http://schemas.microsoft.com/office/drawing/2014/main" id="{17A0B73C-85CA-4022-8278-BFA0B07FA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981"/>
              <a:ext cx="952" cy="1406"/>
            </a:xfrm>
            <a:prstGeom prst="roundRect">
              <a:avLst>
                <a:gd name="adj" fmla="val 13759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0" name="AutoShape 348">
              <a:extLst>
                <a:ext uri="{FF2B5EF4-FFF2-40B4-BE49-F238E27FC236}">
                  <a16:creationId xmlns:a16="http://schemas.microsoft.com/office/drawing/2014/main" id="{6BA0F429-5FDD-4D50-8948-EBDED7955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" y="981"/>
              <a:ext cx="363" cy="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1" name="Rectangle 349">
              <a:extLst>
                <a:ext uri="{FF2B5EF4-FFF2-40B4-BE49-F238E27FC236}">
                  <a16:creationId xmlns:a16="http://schemas.microsoft.com/office/drawing/2014/main" id="{2F8C8A3F-6220-4934-B517-321AE95BF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162"/>
              <a:ext cx="862" cy="108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2" name="AutoShape 350">
              <a:extLst>
                <a:ext uri="{FF2B5EF4-FFF2-40B4-BE49-F238E27FC236}">
                  <a16:creationId xmlns:a16="http://schemas.microsoft.com/office/drawing/2014/main" id="{EDDDE1BB-F359-492F-B79D-5624A8188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432"/>
              <a:ext cx="952" cy="1134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3" name="Line 351">
              <a:extLst>
                <a:ext uri="{FF2B5EF4-FFF2-40B4-BE49-F238E27FC236}">
                  <a16:creationId xmlns:a16="http://schemas.microsoft.com/office/drawing/2014/main" id="{9BA7D024-1252-4314-A17A-84FF6A8F2F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614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4" name="Line 352">
              <a:extLst>
                <a:ext uri="{FF2B5EF4-FFF2-40B4-BE49-F238E27FC236}">
                  <a16:creationId xmlns:a16="http://schemas.microsoft.com/office/drawing/2014/main" id="{F7234ED9-4F9D-4A21-ABE1-88695D179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840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5" name="Line 353">
              <a:extLst>
                <a:ext uri="{FF2B5EF4-FFF2-40B4-BE49-F238E27FC236}">
                  <a16:creationId xmlns:a16="http://schemas.microsoft.com/office/drawing/2014/main" id="{A8C97D56-18B7-4859-BB7D-F7D5BDA596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985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6" name="Line 354">
              <a:extLst>
                <a:ext uri="{FF2B5EF4-FFF2-40B4-BE49-F238E27FC236}">
                  <a16:creationId xmlns:a16="http://schemas.microsoft.com/office/drawing/2014/main" id="{D6CA416A-BA18-41C6-83B7-62DAB9014F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130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7" name="Line 355">
              <a:extLst>
                <a:ext uri="{FF2B5EF4-FFF2-40B4-BE49-F238E27FC236}">
                  <a16:creationId xmlns:a16="http://schemas.microsoft.com/office/drawing/2014/main" id="{51F5AA80-662F-45AE-87BD-7D347FDAA3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275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8" name="Line 356">
              <a:extLst>
                <a:ext uri="{FF2B5EF4-FFF2-40B4-BE49-F238E27FC236}">
                  <a16:creationId xmlns:a16="http://schemas.microsoft.com/office/drawing/2014/main" id="{6C7CBBBC-11B6-41B1-8D7B-D2791F4F5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3420"/>
              <a:ext cx="95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89" name="Line 357">
              <a:extLst>
                <a:ext uri="{FF2B5EF4-FFF2-40B4-BE49-F238E27FC236}">
                  <a16:creationId xmlns:a16="http://schemas.microsoft.com/office/drawing/2014/main" id="{41DC7679-D7F3-4248-B11E-C811C53F1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2" y="2840"/>
              <a:ext cx="0" cy="726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90" name="Line 358">
              <a:extLst>
                <a:ext uri="{FF2B5EF4-FFF2-40B4-BE49-F238E27FC236}">
                  <a16:creationId xmlns:a16="http://schemas.microsoft.com/office/drawing/2014/main" id="{F3941DA7-120D-446E-85E5-0B22418C83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0" y="2840"/>
              <a:ext cx="0" cy="726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91" name="AutoShape 359">
              <a:extLst>
                <a:ext uri="{FF2B5EF4-FFF2-40B4-BE49-F238E27FC236}">
                  <a16:creationId xmlns:a16="http://schemas.microsoft.com/office/drawing/2014/main" id="{1FC9E753-C2F8-4845-BD45-56719F1DC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478"/>
              <a:ext cx="544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2" name="AutoShape 360">
              <a:extLst>
                <a:ext uri="{FF2B5EF4-FFF2-40B4-BE49-F238E27FC236}">
                  <a16:creationId xmlns:a16="http://schemas.microsoft.com/office/drawing/2014/main" id="{7BD4DBC6-6F99-4899-A89B-9C932F0ABB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72" y="2508"/>
              <a:ext cx="430" cy="2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3" name="AutoShape 361">
              <a:extLst>
                <a:ext uri="{FF2B5EF4-FFF2-40B4-BE49-F238E27FC236}">
                  <a16:creationId xmlns:a16="http://schemas.microsoft.com/office/drawing/2014/main" id="{AB1557E3-5B17-4B3E-AC7A-35E8F44248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8" y="2575"/>
              <a:ext cx="256" cy="124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4" name="AutoShape 362">
              <a:extLst>
                <a:ext uri="{FF2B5EF4-FFF2-40B4-BE49-F238E27FC236}">
                  <a16:creationId xmlns:a16="http://schemas.microsoft.com/office/drawing/2014/main" id="{C566D945-12AE-49FA-817A-C2BD305899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2" y="981"/>
              <a:ext cx="298" cy="3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5" name="AutoShape 363">
              <a:extLst>
                <a:ext uri="{FF2B5EF4-FFF2-40B4-BE49-F238E27FC236}">
                  <a16:creationId xmlns:a16="http://schemas.microsoft.com/office/drawing/2014/main" id="{F03394A7-A3ED-4BD9-B1B1-D915A00B40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57" y="1177"/>
              <a:ext cx="298" cy="3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96" name="Group 364">
            <a:extLst>
              <a:ext uri="{FF2B5EF4-FFF2-40B4-BE49-F238E27FC236}">
                <a16:creationId xmlns:a16="http://schemas.microsoft.com/office/drawing/2014/main" id="{ED65431D-78D0-4CBD-967D-8588D287453D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852738"/>
            <a:ext cx="619125" cy="1441450"/>
            <a:chOff x="3138" y="572"/>
            <a:chExt cx="390" cy="908"/>
          </a:xfrm>
        </p:grpSpPr>
        <p:sp>
          <p:nvSpPr>
            <p:cNvPr id="18797" name="AutoShape 365">
              <a:extLst>
                <a:ext uri="{FF2B5EF4-FFF2-40B4-BE49-F238E27FC236}">
                  <a16:creationId xmlns:a16="http://schemas.microsoft.com/office/drawing/2014/main" id="{A49A0089-166D-4962-9550-A74BBD3C1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" y="572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8" name="AutoShape 366">
              <a:extLst>
                <a:ext uri="{FF2B5EF4-FFF2-40B4-BE49-F238E27FC236}">
                  <a16:creationId xmlns:a16="http://schemas.microsoft.com/office/drawing/2014/main" id="{7B7E4890-2A46-429B-88C6-F8A043ACB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575"/>
              <a:ext cx="379" cy="901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9" name="AutoShape 367">
              <a:extLst>
                <a:ext uri="{FF2B5EF4-FFF2-40B4-BE49-F238E27FC236}">
                  <a16:creationId xmlns:a16="http://schemas.microsoft.com/office/drawing/2014/main" id="{62DA648F-7A6B-49C9-96F9-EC9861677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" y="658"/>
              <a:ext cx="101" cy="144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0" name="AutoShape 368">
              <a:extLst>
                <a:ext uri="{FF2B5EF4-FFF2-40B4-BE49-F238E27FC236}">
                  <a16:creationId xmlns:a16="http://schemas.microsoft.com/office/drawing/2014/main" id="{CFA7444D-FC86-4353-945C-513F783398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90" y="665"/>
              <a:ext cx="86" cy="130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1" name="Rectangle 369">
              <a:extLst>
                <a:ext uri="{FF2B5EF4-FFF2-40B4-BE49-F238E27FC236}">
                  <a16:creationId xmlns:a16="http://schemas.microsoft.com/office/drawing/2014/main" id="{287C682C-75A4-4446-828C-BF69CE22F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6" y="1235"/>
              <a:ext cx="29" cy="188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02" name="Group 370">
              <a:extLst>
                <a:ext uri="{FF2B5EF4-FFF2-40B4-BE49-F238E27FC236}">
                  <a16:creationId xmlns:a16="http://schemas.microsoft.com/office/drawing/2014/main" id="{0EFAF72D-2148-4813-A0F0-BEBE3CC011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9" y="846"/>
              <a:ext cx="389" cy="11"/>
              <a:chOff x="988" y="3022"/>
              <a:chExt cx="1225" cy="90"/>
            </a:xfrm>
          </p:grpSpPr>
          <p:sp>
            <p:nvSpPr>
              <p:cNvPr id="18803" name="Rectangle 371">
                <a:extLst>
                  <a:ext uri="{FF2B5EF4-FFF2-40B4-BE49-F238E27FC236}">
                    <a16:creationId xmlns:a16="http://schemas.microsoft.com/office/drawing/2014/main" id="{D324753C-16B4-4DF3-A0FC-E7E22CADD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4" name="Rectangle 372">
                <a:extLst>
                  <a:ext uri="{FF2B5EF4-FFF2-40B4-BE49-F238E27FC236}">
                    <a16:creationId xmlns:a16="http://schemas.microsoft.com/office/drawing/2014/main" id="{8812F5AD-687A-4B4B-9B54-85B32236C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05" name="AutoShape 373">
              <a:extLst>
                <a:ext uri="{FF2B5EF4-FFF2-40B4-BE49-F238E27FC236}">
                  <a16:creationId xmlns:a16="http://schemas.microsoft.com/office/drawing/2014/main" id="{10110824-BCFC-4E6F-922B-0DC03BB28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739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6" name="Oval 374">
              <a:extLst>
                <a:ext uri="{FF2B5EF4-FFF2-40B4-BE49-F238E27FC236}">
                  <a16:creationId xmlns:a16="http://schemas.microsoft.com/office/drawing/2014/main" id="{11BA8CB3-BAF5-4F4B-93E1-459D9FC7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687"/>
              <a:ext cx="14" cy="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7" name="AutoShape 375">
              <a:extLst>
                <a:ext uri="{FF2B5EF4-FFF2-40B4-BE49-F238E27FC236}">
                  <a16:creationId xmlns:a16="http://schemas.microsoft.com/office/drawing/2014/main" id="{FF7147C3-73EB-43F5-9442-2C2189970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" y="615"/>
              <a:ext cx="43" cy="8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08" name="Group 376">
            <a:extLst>
              <a:ext uri="{FF2B5EF4-FFF2-40B4-BE49-F238E27FC236}">
                <a16:creationId xmlns:a16="http://schemas.microsoft.com/office/drawing/2014/main" id="{AB781287-3175-4525-911B-B0E8B44AB459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852738"/>
            <a:ext cx="617538" cy="1441450"/>
            <a:chOff x="2684" y="572"/>
            <a:chExt cx="389" cy="908"/>
          </a:xfrm>
        </p:grpSpPr>
        <p:sp>
          <p:nvSpPr>
            <p:cNvPr id="18809" name="AutoShape 377">
              <a:extLst>
                <a:ext uri="{FF2B5EF4-FFF2-40B4-BE49-F238E27FC236}">
                  <a16:creationId xmlns:a16="http://schemas.microsoft.com/office/drawing/2014/main" id="{1A56C299-D3E3-452C-8BA9-AEE589F01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572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0" name="AutoShape 378">
              <a:extLst>
                <a:ext uri="{FF2B5EF4-FFF2-40B4-BE49-F238E27FC236}">
                  <a16:creationId xmlns:a16="http://schemas.microsoft.com/office/drawing/2014/main" id="{C9B16FC7-232B-4362-8828-79997036A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576"/>
              <a:ext cx="380" cy="900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1" name="AutoShape 379">
              <a:extLst>
                <a:ext uri="{FF2B5EF4-FFF2-40B4-BE49-F238E27FC236}">
                  <a16:creationId xmlns:a16="http://schemas.microsoft.com/office/drawing/2014/main" id="{7593654C-CD2E-4705-AB98-FFF6C912F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615"/>
              <a:ext cx="303" cy="447"/>
            </a:xfrm>
            <a:prstGeom prst="roundRect">
              <a:avLst>
                <a:gd name="adj" fmla="val 1375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2" name="AutoShape 380">
              <a:extLst>
                <a:ext uri="{FF2B5EF4-FFF2-40B4-BE49-F238E27FC236}">
                  <a16:creationId xmlns:a16="http://schemas.microsoft.com/office/drawing/2014/main" id="{FF8EFA54-07E6-4943-86AE-4741E5130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" y="615"/>
              <a:ext cx="115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3" name="Rectangle 381">
              <a:extLst>
                <a:ext uri="{FF2B5EF4-FFF2-40B4-BE49-F238E27FC236}">
                  <a16:creationId xmlns:a16="http://schemas.microsoft.com/office/drawing/2014/main" id="{97E92960-BB17-472B-954F-E01BAC0C4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" y="673"/>
              <a:ext cx="273" cy="3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4" name="AutoShape 382">
              <a:extLst>
                <a:ext uri="{FF2B5EF4-FFF2-40B4-BE49-F238E27FC236}">
                  <a16:creationId xmlns:a16="http://schemas.microsoft.com/office/drawing/2014/main" id="{EAFD00E4-92F8-4DF7-922C-3AEBEAC3B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1077"/>
              <a:ext cx="303" cy="360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5" name="Line 383">
              <a:extLst>
                <a:ext uri="{FF2B5EF4-FFF2-40B4-BE49-F238E27FC236}">
                  <a16:creationId xmlns:a16="http://schemas.microsoft.com/office/drawing/2014/main" id="{344A1BD2-8BE3-4653-ABFF-472B8F2404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134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6" name="Line 384">
              <a:extLst>
                <a:ext uri="{FF2B5EF4-FFF2-40B4-BE49-F238E27FC236}">
                  <a16:creationId xmlns:a16="http://schemas.microsoft.com/office/drawing/2014/main" id="{AE6654CB-7F48-4C1D-9E83-3E73741381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06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7" name="Line 385">
              <a:extLst>
                <a:ext uri="{FF2B5EF4-FFF2-40B4-BE49-F238E27FC236}">
                  <a16:creationId xmlns:a16="http://schemas.microsoft.com/office/drawing/2014/main" id="{FA996DB4-A995-493B-8B73-CCA7E6EED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52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8" name="Line 386">
              <a:extLst>
                <a:ext uri="{FF2B5EF4-FFF2-40B4-BE49-F238E27FC236}">
                  <a16:creationId xmlns:a16="http://schemas.microsoft.com/office/drawing/2014/main" id="{9833FF81-4EEF-43CE-9BFE-EC2B7EBE16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298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9" name="Line 387">
              <a:extLst>
                <a:ext uri="{FF2B5EF4-FFF2-40B4-BE49-F238E27FC236}">
                  <a16:creationId xmlns:a16="http://schemas.microsoft.com/office/drawing/2014/main" id="{40C0EFF5-3D89-423E-92D2-F8DBE52A4E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345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0" name="Line 388">
              <a:extLst>
                <a:ext uri="{FF2B5EF4-FFF2-40B4-BE49-F238E27FC236}">
                  <a16:creationId xmlns:a16="http://schemas.microsoft.com/office/drawing/2014/main" id="{70F0AA34-D137-4B49-86D6-FCFFF37122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1391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1" name="Line 389">
              <a:extLst>
                <a:ext uri="{FF2B5EF4-FFF2-40B4-BE49-F238E27FC236}">
                  <a16:creationId xmlns:a16="http://schemas.microsoft.com/office/drawing/2014/main" id="{842EDAC9-74C9-42BA-8D10-3715DF008B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8" y="1206"/>
              <a:ext cx="0" cy="23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2" name="Line 390">
              <a:extLst>
                <a:ext uri="{FF2B5EF4-FFF2-40B4-BE49-F238E27FC236}">
                  <a16:creationId xmlns:a16="http://schemas.microsoft.com/office/drawing/2014/main" id="{BBB32698-35BD-44D4-BEBE-91872DAA58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9" y="1206"/>
              <a:ext cx="0" cy="23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23" name="AutoShape 391">
              <a:extLst>
                <a:ext uri="{FF2B5EF4-FFF2-40B4-BE49-F238E27FC236}">
                  <a16:creationId xmlns:a16="http://schemas.microsoft.com/office/drawing/2014/main" id="{FB3932AF-F47A-44F5-A060-AD65E7C69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091"/>
              <a:ext cx="173" cy="1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4" name="AutoShape 392">
              <a:extLst>
                <a:ext uri="{FF2B5EF4-FFF2-40B4-BE49-F238E27FC236}">
                  <a16:creationId xmlns:a16="http://schemas.microsoft.com/office/drawing/2014/main" id="{432F0102-6D17-4EA0-A8E4-CF1F6D2C2E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90" y="1101"/>
              <a:ext cx="136" cy="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5" name="AutoShape 393">
              <a:extLst>
                <a:ext uri="{FF2B5EF4-FFF2-40B4-BE49-F238E27FC236}">
                  <a16:creationId xmlns:a16="http://schemas.microsoft.com/office/drawing/2014/main" id="{6DF523B7-4B7E-4CB4-9ED4-83458E798C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33" y="1122"/>
              <a:ext cx="81" cy="39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6" name="AutoShape 394">
              <a:extLst>
                <a:ext uri="{FF2B5EF4-FFF2-40B4-BE49-F238E27FC236}">
                  <a16:creationId xmlns:a16="http://schemas.microsoft.com/office/drawing/2014/main" id="{8BD07838-F74B-4AD2-B01F-D472F19C5D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31" y="615"/>
              <a:ext cx="95" cy="1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7" name="AutoShape 395">
              <a:extLst>
                <a:ext uri="{FF2B5EF4-FFF2-40B4-BE49-F238E27FC236}">
                  <a16:creationId xmlns:a16="http://schemas.microsoft.com/office/drawing/2014/main" id="{90AB973E-6156-40B1-8D98-9191CF49D5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49" y="678"/>
              <a:ext cx="94" cy="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10" name="Group 478">
            <a:extLst>
              <a:ext uri="{FF2B5EF4-FFF2-40B4-BE49-F238E27FC236}">
                <a16:creationId xmlns:a16="http://schemas.microsoft.com/office/drawing/2014/main" id="{E02C2B67-51F3-49E0-8658-CC5B2DB6DA3B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2852738"/>
            <a:ext cx="619125" cy="1441450"/>
            <a:chOff x="5524" y="1797"/>
            <a:chExt cx="390" cy="908"/>
          </a:xfrm>
        </p:grpSpPr>
        <p:sp>
          <p:nvSpPr>
            <p:cNvPr id="18829" name="AutoShape 397">
              <a:extLst>
                <a:ext uri="{FF2B5EF4-FFF2-40B4-BE49-F238E27FC236}">
                  <a16:creationId xmlns:a16="http://schemas.microsoft.com/office/drawing/2014/main" id="{0FAA57DB-334F-425F-B403-0DE9C9398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797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0" name="AutoShape 398">
              <a:extLst>
                <a:ext uri="{FF2B5EF4-FFF2-40B4-BE49-F238E27FC236}">
                  <a16:creationId xmlns:a16="http://schemas.microsoft.com/office/drawing/2014/main" id="{9E416977-2B69-400C-9A10-19622C1E7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9" y="1800"/>
              <a:ext cx="379" cy="901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0980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1" name="AutoShape 399">
              <a:extLst>
                <a:ext uri="{FF2B5EF4-FFF2-40B4-BE49-F238E27FC236}">
                  <a16:creationId xmlns:a16="http://schemas.microsoft.com/office/drawing/2014/main" id="{5EF95F55-341C-4A38-9465-7BC05B0A6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9" y="1883"/>
              <a:ext cx="101" cy="144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2" name="AutoShape 400">
              <a:extLst>
                <a:ext uri="{FF2B5EF4-FFF2-40B4-BE49-F238E27FC236}">
                  <a16:creationId xmlns:a16="http://schemas.microsoft.com/office/drawing/2014/main" id="{587A2F76-8BA9-4B99-A254-03CB261BDC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676" y="1890"/>
              <a:ext cx="86" cy="130"/>
            </a:xfrm>
            <a:prstGeom prst="roundRect">
              <a:avLst>
                <a:gd name="adj" fmla="val 3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3" name="Rectangle 401">
              <a:extLst>
                <a:ext uri="{FF2B5EF4-FFF2-40B4-BE49-F238E27FC236}">
                  <a16:creationId xmlns:a16="http://schemas.microsoft.com/office/drawing/2014/main" id="{5AD99730-C9D9-46E5-91FF-AFBBAB686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2" y="2460"/>
              <a:ext cx="29" cy="188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34" name="Group 402">
              <a:extLst>
                <a:ext uri="{FF2B5EF4-FFF2-40B4-BE49-F238E27FC236}">
                  <a16:creationId xmlns:a16="http://schemas.microsoft.com/office/drawing/2014/main" id="{4E9498CA-4630-46BB-AA85-2690190029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5" y="2071"/>
              <a:ext cx="389" cy="11"/>
              <a:chOff x="988" y="3022"/>
              <a:chExt cx="1225" cy="90"/>
            </a:xfrm>
          </p:grpSpPr>
          <p:sp>
            <p:nvSpPr>
              <p:cNvPr id="18835" name="Rectangle 403">
                <a:extLst>
                  <a:ext uri="{FF2B5EF4-FFF2-40B4-BE49-F238E27FC236}">
                    <a16:creationId xmlns:a16="http://schemas.microsoft.com/office/drawing/2014/main" id="{87D2DC93-5875-4D6D-91AE-48180DFE5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22"/>
                <a:ext cx="1225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6" name="Rectangle 404">
                <a:extLst>
                  <a:ext uri="{FF2B5EF4-FFF2-40B4-BE49-F238E27FC236}">
                    <a16:creationId xmlns:a16="http://schemas.microsoft.com/office/drawing/2014/main" id="{017B62D7-1549-4181-8236-7081448DC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067"/>
                <a:ext cx="1225" cy="4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7" name="AutoShape 405">
              <a:extLst>
                <a:ext uri="{FF2B5EF4-FFF2-40B4-BE49-F238E27FC236}">
                  <a16:creationId xmlns:a16="http://schemas.microsoft.com/office/drawing/2014/main" id="{9C7D59E4-2907-4B14-8B2C-1D83F716D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" y="1964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8" name="Oval 406">
              <a:extLst>
                <a:ext uri="{FF2B5EF4-FFF2-40B4-BE49-F238E27FC236}">
                  <a16:creationId xmlns:a16="http://schemas.microsoft.com/office/drawing/2014/main" id="{E6C6F029-03BB-4653-885B-A72D69650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8" y="1912"/>
              <a:ext cx="14" cy="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9" name="AutoShape 407">
              <a:extLst>
                <a:ext uri="{FF2B5EF4-FFF2-40B4-BE49-F238E27FC236}">
                  <a16:creationId xmlns:a16="http://schemas.microsoft.com/office/drawing/2014/main" id="{168F70BD-4A76-4D0E-8E72-D28EF0CF2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5" y="1840"/>
              <a:ext cx="43" cy="8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9" name="Group 477">
            <a:extLst>
              <a:ext uri="{FF2B5EF4-FFF2-40B4-BE49-F238E27FC236}">
                <a16:creationId xmlns:a16="http://schemas.microsoft.com/office/drawing/2014/main" id="{27E03708-E452-4D08-B4D9-18F65D7DE33E}"/>
              </a:ext>
            </a:extLst>
          </p:cNvPr>
          <p:cNvGrpSpPr>
            <a:grpSpLocks/>
          </p:cNvGrpSpPr>
          <p:nvPr/>
        </p:nvGrpSpPr>
        <p:grpSpPr bwMode="auto">
          <a:xfrm>
            <a:off x="4303713" y="2852738"/>
            <a:ext cx="617537" cy="1441450"/>
            <a:chOff x="5070" y="1797"/>
            <a:chExt cx="389" cy="908"/>
          </a:xfrm>
        </p:grpSpPr>
        <p:sp>
          <p:nvSpPr>
            <p:cNvPr id="18841" name="AutoShape 409">
              <a:extLst>
                <a:ext uri="{FF2B5EF4-FFF2-40B4-BE49-F238E27FC236}">
                  <a16:creationId xmlns:a16="http://schemas.microsoft.com/office/drawing/2014/main" id="{193E96DE-190F-41DC-8E79-1E8D858D6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797"/>
              <a:ext cx="389" cy="908"/>
            </a:xfrm>
            <a:prstGeom prst="roundRect">
              <a:avLst>
                <a:gd name="adj" fmla="val 166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2" name="AutoShape 410">
              <a:extLst>
                <a:ext uri="{FF2B5EF4-FFF2-40B4-BE49-F238E27FC236}">
                  <a16:creationId xmlns:a16="http://schemas.microsoft.com/office/drawing/2014/main" id="{8D568F0E-44A3-4557-918B-FCAED1DF7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1801"/>
              <a:ext cx="380" cy="900"/>
            </a:xfrm>
            <a:prstGeom prst="roundRect">
              <a:avLst>
                <a:gd name="adj" fmla="val 16653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4118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3" name="AutoShape 411">
              <a:extLst>
                <a:ext uri="{FF2B5EF4-FFF2-40B4-BE49-F238E27FC236}">
                  <a16:creationId xmlns:a16="http://schemas.microsoft.com/office/drawing/2014/main" id="{D7F0FF4A-DBB9-4352-9865-663E0C0AC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3" y="1840"/>
              <a:ext cx="303" cy="447"/>
            </a:xfrm>
            <a:prstGeom prst="roundRect">
              <a:avLst>
                <a:gd name="adj" fmla="val 1375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4" name="AutoShape 412">
              <a:extLst>
                <a:ext uri="{FF2B5EF4-FFF2-40B4-BE49-F238E27FC236}">
                  <a16:creationId xmlns:a16="http://schemas.microsoft.com/office/drawing/2014/main" id="{474640BD-74F1-4B1C-857C-5838C602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1840"/>
              <a:ext cx="115" cy="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5" name="Rectangle 413">
              <a:extLst>
                <a:ext uri="{FF2B5EF4-FFF2-40B4-BE49-F238E27FC236}">
                  <a16:creationId xmlns:a16="http://schemas.microsoft.com/office/drawing/2014/main" id="{84A67434-A481-442A-88B2-EC396336C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1898"/>
              <a:ext cx="273" cy="3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6" name="AutoShape 414">
              <a:extLst>
                <a:ext uri="{FF2B5EF4-FFF2-40B4-BE49-F238E27FC236}">
                  <a16:creationId xmlns:a16="http://schemas.microsoft.com/office/drawing/2014/main" id="{0689AE64-4BF1-461E-A585-DF360C345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3" y="2302"/>
              <a:ext cx="303" cy="360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7" name="Line 415">
              <a:extLst>
                <a:ext uri="{FF2B5EF4-FFF2-40B4-BE49-F238E27FC236}">
                  <a16:creationId xmlns:a16="http://schemas.microsoft.com/office/drawing/2014/main" id="{11AC1811-C865-4383-BF9A-C1BE4171C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359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8" name="Line 416">
              <a:extLst>
                <a:ext uri="{FF2B5EF4-FFF2-40B4-BE49-F238E27FC236}">
                  <a16:creationId xmlns:a16="http://schemas.microsoft.com/office/drawing/2014/main" id="{1F6C1CE0-FAAA-4AC8-8C94-CEDFDAEE2A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431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9" name="Line 417">
              <a:extLst>
                <a:ext uri="{FF2B5EF4-FFF2-40B4-BE49-F238E27FC236}">
                  <a16:creationId xmlns:a16="http://schemas.microsoft.com/office/drawing/2014/main" id="{7D4E4E95-69F2-4195-AA2A-FEEAB69A2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477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0" name="Line 418">
              <a:extLst>
                <a:ext uri="{FF2B5EF4-FFF2-40B4-BE49-F238E27FC236}">
                  <a16:creationId xmlns:a16="http://schemas.microsoft.com/office/drawing/2014/main" id="{E29B4245-690C-4FD3-84AA-67EB75DA5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523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1" name="Line 419">
              <a:extLst>
                <a:ext uri="{FF2B5EF4-FFF2-40B4-BE49-F238E27FC236}">
                  <a16:creationId xmlns:a16="http://schemas.microsoft.com/office/drawing/2014/main" id="{32B0889C-3DF3-4642-A987-425237EFF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570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2" name="Line 420">
              <a:extLst>
                <a:ext uri="{FF2B5EF4-FFF2-40B4-BE49-F238E27FC236}">
                  <a16:creationId xmlns:a16="http://schemas.microsoft.com/office/drawing/2014/main" id="{A0191132-9A72-489F-8DEE-D9E28643E6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3" y="2616"/>
              <a:ext cx="303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3" name="Line 421">
              <a:extLst>
                <a:ext uri="{FF2B5EF4-FFF2-40B4-BE49-F238E27FC236}">
                  <a16:creationId xmlns:a16="http://schemas.microsoft.com/office/drawing/2014/main" id="{555BAE29-7E4D-4124-BF0C-DF82268A3B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4" y="2431"/>
              <a:ext cx="0" cy="23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4" name="Line 422">
              <a:extLst>
                <a:ext uri="{FF2B5EF4-FFF2-40B4-BE49-F238E27FC236}">
                  <a16:creationId xmlns:a16="http://schemas.microsoft.com/office/drawing/2014/main" id="{447BA859-32F2-4675-9725-130A0AD263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15" y="2431"/>
              <a:ext cx="0" cy="23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5" name="AutoShape 423">
              <a:extLst>
                <a:ext uri="{FF2B5EF4-FFF2-40B4-BE49-F238E27FC236}">
                  <a16:creationId xmlns:a16="http://schemas.microsoft.com/office/drawing/2014/main" id="{AEA24406-F50C-43B3-85CA-4660FAF0E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1" y="2316"/>
              <a:ext cx="173" cy="1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6" name="AutoShape 424">
              <a:extLst>
                <a:ext uri="{FF2B5EF4-FFF2-40B4-BE49-F238E27FC236}">
                  <a16:creationId xmlns:a16="http://schemas.microsoft.com/office/drawing/2014/main" id="{390C0FA1-045D-42C3-840E-BA29D6E7CA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76" y="2326"/>
              <a:ext cx="136" cy="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7" name="AutoShape 425">
              <a:extLst>
                <a:ext uri="{FF2B5EF4-FFF2-40B4-BE49-F238E27FC236}">
                  <a16:creationId xmlns:a16="http://schemas.microsoft.com/office/drawing/2014/main" id="{F19E24A1-458A-4823-9569-531AE336E9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19" y="2347"/>
              <a:ext cx="81" cy="39"/>
            </a:xfrm>
            <a:prstGeom prst="roundRect">
              <a:avLst>
                <a:gd name="adj" fmla="val 28759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8" name="AutoShape 426">
              <a:extLst>
                <a:ext uri="{FF2B5EF4-FFF2-40B4-BE49-F238E27FC236}">
                  <a16:creationId xmlns:a16="http://schemas.microsoft.com/office/drawing/2014/main" id="{916B7DEE-A51F-47E6-A6A7-B5D985A387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17" y="1840"/>
              <a:ext cx="95" cy="1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9" name="AutoShape 427">
              <a:extLst>
                <a:ext uri="{FF2B5EF4-FFF2-40B4-BE49-F238E27FC236}">
                  <a16:creationId xmlns:a16="http://schemas.microsoft.com/office/drawing/2014/main" id="{CC051457-F460-4992-A2F1-33BA536ACE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35" y="1903"/>
              <a:ext cx="94" cy="9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8" name="Group 476">
            <a:extLst>
              <a:ext uri="{FF2B5EF4-FFF2-40B4-BE49-F238E27FC236}">
                <a16:creationId xmlns:a16="http://schemas.microsoft.com/office/drawing/2014/main" id="{2EABF53B-3E3E-4510-BBBD-D0538CAC505F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1557338"/>
            <a:ext cx="385762" cy="790575"/>
            <a:chOff x="3165" y="981"/>
            <a:chExt cx="243" cy="498"/>
          </a:xfrm>
        </p:grpSpPr>
        <p:sp>
          <p:nvSpPr>
            <p:cNvPr id="18861" name="AutoShape 429">
              <a:extLst>
                <a:ext uri="{FF2B5EF4-FFF2-40B4-BE49-F238E27FC236}">
                  <a16:creationId xmlns:a16="http://schemas.microsoft.com/office/drawing/2014/main" id="{E345ABE5-A4E0-4C51-B947-622B03C82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030"/>
              <a:ext cx="243" cy="437"/>
            </a:xfrm>
            <a:prstGeom prst="roundRect">
              <a:avLst>
                <a:gd name="adj" fmla="val 3370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2" name="AutoShape 430">
              <a:extLst>
                <a:ext uri="{FF2B5EF4-FFF2-40B4-BE49-F238E27FC236}">
                  <a16:creationId xmlns:a16="http://schemas.microsoft.com/office/drawing/2014/main" id="{B2FB34EA-3086-476E-B3B3-FA604D09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981"/>
              <a:ext cx="236" cy="3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3" name="AutoShape 431">
              <a:extLst>
                <a:ext uri="{FF2B5EF4-FFF2-40B4-BE49-F238E27FC236}">
                  <a16:creationId xmlns:a16="http://schemas.microsoft.com/office/drawing/2014/main" id="{DE18C377-B58B-4F7A-92F0-7D48EFA52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20"/>
              <a:ext cx="236" cy="459"/>
            </a:xfrm>
            <a:prstGeom prst="roundRect">
              <a:avLst>
                <a:gd name="adj" fmla="val 710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4" name="Rectangle 432">
              <a:extLst>
                <a:ext uri="{FF2B5EF4-FFF2-40B4-BE49-F238E27FC236}">
                  <a16:creationId xmlns:a16="http://schemas.microsoft.com/office/drawing/2014/main" id="{A8EF73C5-7EBD-41E3-ADF0-D098F518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80"/>
              <a:ext cx="236" cy="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5" name="Rectangle 433">
              <a:extLst>
                <a:ext uri="{FF2B5EF4-FFF2-40B4-BE49-F238E27FC236}">
                  <a16:creationId xmlns:a16="http://schemas.microsoft.com/office/drawing/2014/main" id="{48C88B43-B358-4C90-A806-4EA5F71EC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1083"/>
              <a:ext cx="236" cy="52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6" name="AutoShape 434">
              <a:extLst>
                <a:ext uri="{FF2B5EF4-FFF2-40B4-BE49-F238E27FC236}">
                  <a16:creationId xmlns:a16="http://schemas.microsoft.com/office/drawing/2014/main" id="{5A6432FE-181E-48ED-9BC7-8FB93F04DA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267" y="1342"/>
              <a:ext cx="39" cy="2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20000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7" name="Rectangle 435">
              <a:extLst>
                <a:ext uri="{FF2B5EF4-FFF2-40B4-BE49-F238E27FC236}">
                  <a16:creationId xmlns:a16="http://schemas.microsoft.com/office/drawing/2014/main" id="{94A689BC-38A7-44EF-BA3A-6F2B0FD6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9" y="981"/>
              <a:ext cx="157" cy="39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8" name="Rectangle 436">
              <a:extLst>
                <a:ext uri="{FF2B5EF4-FFF2-40B4-BE49-F238E27FC236}">
                  <a16:creationId xmlns:a16="http://schemas.microsoft.com/office/drawing/2014/main" id="{C2AAF706-83C4-4716-B67E-EF227C8C9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9" y="994"/>
              <a:ext cx="236" cy="1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7" name="Group 475">
            <a:extLst>
              <a:ext uri="{FF2B5EF4-FFF2-40B4-BE49-F238E27FC236}">
                <a16:creationId xmlns:a16="http://schemas.microsoft.com/office/drawing/2014/main" id="{AF1B5AB2-1A7F-4120-A732-02EEE2DEE5A9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985838"/>
            <a:ext cx="371475" cy="1362075"/>
            <a:chOff x="2893" y="621"/>
            <a:chExt cx="234" cy="858"/>
          </a:xfrm>
        </p:grpSpPr>
        <p:sp>
          <p:nvSpPr>
            <p:cNvPr id="18870" name="AutoShape 438">
              <a:extLst>
                <a:ext uri="{FF2B5EF4-FFF2-40B4-BE49-F238E27FC236}">
                  <a16:creationId xmlns:a16="http://schemas.microsoft.com/office/drawing/2014/main" id="{5E1E849F-F7DC-4313-A12C-243C59FF5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66"/>
              <a:ext cx="234" cy="413"/>
            </a:xfrm>
            <a:prstGeom prst="roundRect">
              <a:avLst>
                <a:gd name="adj" fmla="val 1038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1" name="AutoShape 439">
              <a:extLst>
                <a:ext uri="{FF2B5EF4-FFF2-40B4-BE49-F238E27FC236}">
                  <a16:creationId xmlns:a16="http://schemas.microsoft.com/office/drawing/2014/main" id="{FAB8405D-66BA-46C0-AF69-194F2779F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621"/>
              <a:ext cx="223" cy="420"/>
            </a:xfrm>
            <a:prstGeom prst="roundRect">
              <a:avLst>
                <a:gd name="adj" fmla="val 596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2" name="AutoShape 440">
              <a:extLst>
                <a:ext uri="{FF2B5EF4-FFF2-40B4-BE49-F238E27FC236}">
                  <a16:creationId xmlns:a16="http://schemas.microsoft.com/office/drawing/2014/main" id="{9F6A495C-4B04-4023-A35A-5D8E2C042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2" y="634"/>
              <a:ext cx="197" cy="381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470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3" name="AutoShape 441">
              <a:extLst>
                <a:ext uri="{FF2B5EF4-FFF2-40B4-BE49-F238E27FC236}">
                  <a16:creationId xmlns:a16="http://schemas.microsoft.com/office/drawing/2014/main" id="{504BFA1F-CD09-4E02-8321-5165EFAF7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660"/>
              <a:ext cx="39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4" name="Rectangle 442">
              <a:extLst>
                <a:ext uri="{FF2B5EF4-FFF2-40B4-BE49-F238E27FC236}">
                  <a16:creationId xmlns:a16="http://schemas.microsoft.com/office/drawing/2014/main" id="{CF0BDFAA-FA38-4C9E-99BE-E983EA4A7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713"/>
              <a:ext cx="171" cy="27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5" name="AutoShape 443">
              <a:extLst>
                <a:ext uri="{FF2B5EF4-FFF2-40B4-BE49-F238E27FC236}">
                  <a16:creationId xmlns:a16="http://schemas.microsoft.com/office/drawing/2014/main" id="{6D21C267-DFA5-4BEA-AB27-6A760D20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54"/>
              <a:ext cx="223" cy="421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6" name="AutoShape 444">
              <a:extLst>
                <a:ext uri="{FF2B5EF4-FFF2-40B4-BE49-F238E27FC236}">
                  <a16:creationId xmlns:a16="http://schemas.microsoft.com/office/drawing/2014/main" id="{7E6A07FB-4D20-487F-A3BF-F67F4EE2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435"/>
              <a:ext cx="224" cy="27"/>
            </a:xfrm>
            <a:prstGeom prst="roundRect">
              <a:avLst>
                <a:gd name="adj" fmla="val 959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7" name="AutoShape 445">
              <a:extLst>
                <a:ext uri="{FF2B5EF4-FFF2-40B4-BE49-F238E27FC236}">
                  <a16:creationId xmlns:a16="http://schemas.microsoft.com/office/drawing/2014/main" id="{BF66A3EA-C859-4A01-91A5-B1957DF9A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" y="1435"/>
              <a:ext cx="79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8" name="AutoShape 446">
              <a:extLst>
                <a:ext uri="{FF2B5EF4-FFF2-40B4-BE49-F238E27FC236}">
                  <a16:creationId xmlns:a16="http://schemas.microsoft.com/office/drawing/2014/main" id="{8DFFCB01-1882-49F0-8C78-B2BED1B8E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4" y="1107"/>
              <a:ext cx="93" cy="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>
                    <a:alpha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79" name="AutoShape 447">
              <a:extLst>
                <a:ext uri="{FF2B5EF4-FFF2-40B4-BE49-F238E27FC236}">
                  <a16:creationId xmlns:a16="http://schemas.microsoft.com/office/drawing/2014/main" id="{535F36AF-4CF6-46E6-8D4A-D34632E65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" y="1133"/>
              <a:ext cx="39" cy="4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80" name="Group 448">
              <a:extLst>
                <a:ext uri="{FF2B5EF4-FFF2-40B4-BE49-F238E27FC236}">
                  <a16:creationId xmlns:a16="http://schemas.microsoft.com/office/drawing/2014/main" id="{857CCA8D-C745-49A2-87EE-5EB3AF8059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8" y="1212"/>
              <a:ext cx="184" cy="184"/>
              <a:chOff x="3075" y="2750"/>
              <a:chExt cx="634" cy="770"/>
            </a:xfrm>
          </p:grpSpPr>
          <p:sp>
            <p:nvSpPr>
              <p:cNvPr id="18881" name="AutoShape 449">
                <a:extLst>
                  <a:ext uri="{FF2B5EF4-FFF2-40B4-BE49-F238E27FC236}">
                    <a16:creationId xmlns:a16="http://schemas.microsoft.com/office/drawing/2014/main" id="{FA067FC4-3D38-4D44-9C47-BB062C443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2" name="AutoShape 450">
                <a:extLst>
                  <a:ext uri="{FF2B5EF4-FFF2-40B4-BE49-F238E27FC236}">
                    <a16:creationId xmlns:a16="http://schemas.microsoft.com/office/drawing/2014/main" id="{F8A22FFD-89B0-4FB9-8BC3-7DDC2C0A4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3" name="AutoShape 451">
                <a:extLst>
                  <a:ext uri="{FF2B5EF4-FFF2-40B4-BE49-F238E27FC236}">
                    <a16:creationId xmlns:a16="http://schemas.microsoft.com/office/drawing/2014/main" id="{FA6A305C-8805-4223-B9BD-29DA88F7C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75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4" name="AutoShape 452">
                <a:extLst>
                  <a:ext uri="{FF2B5EF4-FFF2-40B4-BE49-F238E27FC236}">
                    <a16:creationId xmlns:a16="http://schemas.microsoft.com/office/drawing/2014/main" id="{18D3726B-741E-41C9-90FA-DC5B106ED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5" name="AutoShape 453">
                <a:extLst>
                  <a:ext uri="{FF2B5EF4-FFF2-40B4-BE49-F238E27FC236}">
                    <a16:creationId xmlns:a16="http://schemas.microsoft.com/office/drawing/2014/main" id="{0F9C4B32-BE60-4D39-A2E8-BBCDF09BB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6" name="AutoShape 454">
                <a:extLst>
                  <a:ext uri="{FF2B5EF4-FFF2-40B4-BE49-F238E27FC236}">
                    <a16:creationId xmlns:a16="http://schemas.microsoft.com/office/drawing/2014/main" id="{2A71EF68-479D-443E-A289-98B40952E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886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7" name="AutoShape 455">
                <a:extLst>
                  <a:ext uri="{FF2B5EF4-FFF2-40B4-BE49-F238E27FC236}">
                    <a16:creationId xmlns:a16="http://schemas.microsoft.com/office/drawing/2014/main" id="{4FA20C9D-333B-438E-AB90-4831A3FE7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8" name="AutoShape 456">
                <a:extLst>
                  <a:ext uri="{FF2B5EF4-FFF2-40B4-BE49-F238E27FC236}">
                    <a16:creationId xmlns:a16="http://schemas.microsoft.com/office/drawing/2014/main" id="{8B15678D-9130-4435-AE31-763FF7B61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9" name="AutoShape 457">
                <a:extLst>
                  <a:ext uri="{FF2B5EF4-FFF2-40B4-BE49-F238E27FC236}">
                    <a16:creationId xmlns:a16="http://schemas.microsoft.com/office/drawing/2014/main" id="{7F66FC52-51E2-4BB2-A5BC-42EA7D470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023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0" name="AutoShape 458">
                <a:extLst>
                  <a:ext uri="{FF2B5EF4-FFF2-40B4-BE49-F238E27FC236}">
                    <a16:creationId xmlns:a16="http://schemas.microsoft.com/office/drawing/2014/main" id="{01616AEF-4641-492A-83A8-BC9E7E451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1" name="AutoShape 459">
                <a:extLst>
                  <a:ext uri="{FF2B5EF4-FFF2-40B4-BE49-F238E27FC236}">
                    <a16:creationId xmlns:a16="http://schemas.microsoft.com/office/drawing/2014/main" id="{4AE84561-4656-48A1-8D3E-AB87DC197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2" name="AutoShape 460">
                <a:extLst>
                  <a:ext uri="{FF2B5EF4-FFF2-40B4-BE49-F238E27FC236}">
                    <a16:creationId xmlns:a16="http://schemas.microsoft.com/office/drawing/2014/main" id="{D9899ECC-CD20-413F-98E5-121B5043F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158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3" name="AutoShape 461">
                <a:extLst>
                  <a:ext uri="{FF2B5EF4-FFF2-40B4-BE49-F238E27FC236}">
                    <a16:creationId xmlns:a16="http://schemas.microsoft.com/office/drawing/2014/main" id="{95A80A22-322B-4B6F-9E4B-89FF1A227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4" name="AutoShape 462">
                <a:extLst>
                  <a:ext uri="{FF2B5EF4-FFF2-40B4-BE49-F238E27FC236}">
                    <a16:creationId xmlns:a16="http://schemas.microsoft.com/office/drawing/2014/main" id="{5012F55C-8078-4845-93A9-20231CB56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5" name="AutoShape 463">
                <a:extLst>
                  <a:ext uri="{FF2B5EF4-FFF2-40B4-BE49-F238E27FC236}">
                    <a16:creationId xmlns:a16="http://schemas.microsoft.com/office/drawing/2014/main" id="{0AB0C1D3-15A1-493D-9CBD-84DBD536D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3295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6" name="AutoShape 464">
                <a:extLst>
                  <a:ext uri="{FF2B5EF4-FFF2-40B4-BE49-F238E27FC236}">
                    <a16:creationId xmlns:a16="http://schemas.microsoft.com/office/drawing/2014/main" id="{D5FD726D-CE7B-42E9-A2B6-5267F52F8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430"/>
                <a:ext cx="181" cy="90"/>
              </a:xfrm>
              <a:prstGeom prst="roundRect">
                <a:avLst>
                  <a:gd name="adj" fmla="val 43333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97" name="AutoShape 465">
              <a:extLst>
                <a:ext uri="{FF2B5EF4-FFF2-40B4-BE49-F238E27FC236}">
                  <a16:creationId xmlns:a16="http://schemas.microsoft.com/office/drawing/2014/main" id="{B354C5FC-22B6-4461-A898-0F1F6157E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1120"/>
              <a:ext cx="26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8" name="AutoShape 466">
              <a:extLst>
                <a:ext uri="{FF2B5EF4-FFF2-40B4-BE49-F238E27FC236}">
                  <a16:creationId xmlns:a16="http://schemas.microsoft.com/office/drawing/2014/main" id="{0EDC9CA7-66E6-4B8C-B821-E15F09DCB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1159"/>
              <a:ext cx="26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9" name="AutoShape 467">
              <a:extLst>
                <a:ext uri="{FF2B5EF4-FFF2-40B4-BE49-F238E27FC236}">
                  <a16:creationId xmlns:a16="http://schemas.microsoft.com/office/drawing/2014/main" id="{00B73593-52B9-458A-83EB-1F9DAD8A4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1120"/>
              <a:ext cx="26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0" name="AutoShape 468">
              <a:extLst>
                <a:ext uri="{FF2B5EF4-FFF2-40B4-BE49-F238E27FC236}">
                  <a16:creationId xmlns:a16="http://schemas.microsoft.com/office/drawing/2014/main" id="{781AE3DC-FDC2-484C-8A8B-B447327AF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1159"/>
              <a:ext cx="26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1" name="AutoShape 469">
              <a:extLst>
                <a:ext uri="{FF2B5EF4-FFF2-40B4-BE49-F238E27FC236}">
                  <a16:creationId xmlns:a16="http://schemas.microsoft.com/office/drawing/2014/main" id="{9818837C-1522-4180-8C74-972824EE4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28"/>
              <a:ext cx="223" cy="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2" name="Rectangle 470">
              <a:extLst>
                <a:ext uri="{FF2B5EF4-FFF2-40B4-BE49-F238E27FC236}">
                  <a16:creationId xmlns:a16="http://schemas.microsoft.com/office/drawing/2014/main" id="{6B5CDD14-04E3-49D1-9A94-0001509EA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1028"/>
              <a:ext cx="145" cy="53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3" name="Rectangle 471">
              <a:extLst>
                <a:ext uri="{FF2B5EF4-FFF2-40B4-BE49-F238E27FC236}">
                  <a16:creationId xmlns:a16="http://schemas.microsoft.com/office/drawing/2014/main" id="{E4237426-3234-4393-814A-299DCD6EF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" y="1041"/>
              <a:ext cx="223" cy="27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11" name="Group 479">
            <a:extLst>
              <a:ext uri="{FF2B5EF4-FFF2-40B4-BE49-F238E27FC236}">
                <a16:creationId xmlns:a16="http://schemas.microsoft.com/office/drawing/2014/main" id="{B60557EB-2F0C-4EAC-B94D-AE910786F669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1557338"/>
            <a:ext cx="350838" cy="755650"/>
            <a:chOff x="3528" y="1298"/>
            <a:chExt cx="907" cy="1951"/>
          </a:xfrm>
        </p:grpSpPr>
        <p:sp>
          <p:nvSpPr>
            <p:cNvPr id="18912" name="AutoShape 480">
              <a:extLst>
                <a:ext uri="{FF2B5EF4-FFF2-40B4-BE49-F238E27FC236}">
                  <a16:creationId xmlns:a16="http://schemas.microsoft.com/office/drawing/2014/main" id="{ED234556-1018-402B-A4E9-339825D8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298"/>
              <a:ext cx="90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3" name="AutoShape 481">
              <a:extLst>
                <a:ext uri="{FF2B5EF4-FFF2-40B4-BE49-F238E27FC236}">
                  <a16:creationId xmlns:a16="http://schemas.microsoft.com/office/drawing/2014/main" id="{9784B635-1120-434C-8A97-D913F3094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1298"/>
              <a:ext cx="31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4" name="AutoShape 482">
              <a:extLst>
                <a:ext uri="{FF2B5EF4-FFF2-40B4-BE49-F238E27FC236}">
                  <a16:creationId xmlns:a16="http://schemas.microsoft.com/office/drawing/2014/main" id="{A6D73986-B7C9-4538-A3C0-8D607380A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298"/>
              <a:ext cx="90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CDEC8">
                    <a:gamma/>
                    <a:shade val="82353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5" name="AutoShape 483">
              <a:extLst>
                <a:ext uri="{FF2B5EF4-FFF2-40B4-BE49-F238E27FC236}">
                  <a16:creationId xmlns:a16="http://schemas.microsoft.com/office/drawing/2014/main" id="{7ACF9F21-7241-47BE-A4AC-CEA6FBEC8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434"/>
              <a:ext cx="907" cy="1815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rgbClr val="DCDEC8">
                    <a:gamma/>
                    <a:shade val="66667"/>
                    <a:invGamma/>
                  </a:srgbClr>
                </a:gs>
                <a:gs pos="50000">
                  <a:srgbClr val="DCDEC8"/>
                </a:gs>
                <a:gs pos="100000">
                  <a:srgbClr val="DCDEC8">
                    <a:gamma/>
                    <a:shade val="66667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6" name="AutoShape 484">
              <a:extLst>
                <a:ext uri="{FF2B5EF4-FFF2-40B4-BE49-F238E27FC236}">
                  <a16:creationId xmlns:a16="http://schemas.microsoft.com/office/drawing/2014/main" id="{AE3B358B-273F-447C-BF9E-B7AFFEB68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434"/>
              <a:ext cx="816" cy="1769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7" name="Line 485">
              <a:extLst>
                <a:ext uri="{FF2B5EF4-FFF2-40B4-BE49-F238E27FC236}">
                  <a16:creationId xmlns:a16="http://schemas.microsoft.com/office/drawing/2014/main" id="{7EBB27F5-817D-4758-8C92-C9D8FAE4D3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4" y="2387"/>
              <a:ext cx="816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8" name="Line 486">
              <a:extLst>
                <a:ext uri="{FF2B5EF4-FFF2-40B4-BE49-F238E27FC236}">
                  <a16:creationId xmlns:a16="http://schemas.microsoft.com/office/drawing/2014/main" id="{3DF4D28A-D60F-4172-9462-28159B6554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2" y="1434"/>
              <a:ext cx="0" cy="1769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9" name="AutoShape 487">
              <a:extLst>
                <a:ext uri="{FF2B5EF4-FFF2-40B4-BE49-F238E27FC236}">
                  <a16:creationId xmlns:a16="http://schemas.microsoft.com/office/drawing/2014/main" id="{F93330B1-8093-417D-A46E-E26831937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434"/>
              <a:ext cx="408" cy="953"/>
            </a:xfrm>
            <a:prstGeom prst="bevel">
              <a:avLst>
                <a:gd name="adj" fmla="val 7843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0" name="Rectangle 488">
              <a:extLst>
                <a:ext uri="{FF2B5EF4-FFF2-40B4-BE49-F238E27FC236}">
                  <a16:creationId xmlns:a16="http://schemas.microsoft.com/office/drawing/2014/main" id="{0FC32F9A-392F-4814-BF25-CE5EFA460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298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21" name="Group 489">
              <a:extLst>
                <a:ext uri="{FF2B5EF4-FFF2-40B4-BE49-F238E27FC236}">
                  <a16:creationId xmlns:a16="http://schemas.microsoft.com/office/drawing/2014/main" id="{A31437CF-EB1E-4410-9886-8242C929D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1298"/>
              <a:ext cx="17" cy="136"/>
              <a:chOff x="1669" y="1888"/>
              <a:chExt cx="90" cy="272"/>
            </a:xfrm>
          </p:grpSpPr>
          <p:sp>
            <p:nvSpPr>
              <p:cNvPr id="18922" name="Rectangle 490">
                <a:extLst>
                  <a:ext uri="{FF2B5EF4-FFF2-40B4-BE49-F238E27FC236}">
                    <a16:creationId xmlns:a16="http://schemas.microsoft.com/office/drawing/2014/main" id="{BF2E2705-8090-4C9D-9B9E-E0A2F4F65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3" name="Rectangle 491">
                <a:extLst>
                  <a:ext uri="{FF2B5EF4-FFF2-40B4-BE49-F238E27FC236}">
                    <a16:creationId xmlns:a16="http://schemas.microsoft.com/office/drawing/2014/main" id="{BFA37484-9417-4C41-B072-E8065A4B0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24" name="Group 492">
              <a:extLst>
                <a:ext uri="{FF2B5EF4-FFF2-40B4-BE49-F238E27FC236}">
                  <a16:creationId xmlns:a16="http://schemas.microsoft.com/office/drawing/2014/main" id="{1BB1BE01-60DB-4168-8902-2D25B6A7D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1298"/>
              <a:ext cx="17" cy="136"/>
              <a:chOff x="1669" y="1888"/>
              <a:chExt cx="90" cy="272"/>
            </a:xfrm>
          </p:grpSpPr>
          <p:sp>
            <p:nvSpPr>
              <p:cNvPr id="18925" name="Rectangle 493">
                <a:extLst>
                  <a:ext uri="{FF2B5EF4-FFF2-40B4-BE49-F238E27FC236}">
                    <a16:creationId xmlns:a16="http://schemas.microsoft.com/office/drawing/2014/main" id="{F4197F0C-C210-4BFB-8924-7E622C3E7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6" name="Rectangle 494">
                <a:extLst>
                  <a:ext uri="{FF2B5EF4-FFF2-40B4-BE49-F238E27FC236}">
                    <a16:creationId xmlns:a16="http://schemas.microsoft.com/office/drawing/2014/main" id="{8DE77EB7-CAC1-4AEF-BFE9-04A6F3D62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27" name="Group 495">
              <a:extLst>
                <a:ext uri="{FF2B5EF4-FFF2-40B4-BE49-F238E27FC236}">
                  <a16:creationId xmlns:a16="http://schemas.microsoft.com/office/drawing/2014/main" id="{D97FF667-C7D6-4B2D-BDA0-5880DF7F05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298"/>
              <a:ext cx="17" cy="136"/>
              <a:chOff x="1669" y="1888"/>
              <a:chExt cx="90" cy="272"/>
            </a:xfrm>
          </p:grpSpPr>
          <p:sp>
            <p:nvSpPr>
              <p:cNvPr id="18928" name="Rectangle 496">
                <a:extLst>
                  <a:ext uri="{FF2B5EF4-FFF2-40B4-BE49-F238E27FC236}">
                    <a16:creationId xmlns:a16="http://schemas.microsoft.com/office/drawing/2014/main" id="{02E8B52F-B9FD-4D1A-8E5B-AB81CE942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29" name="Rectangle 497">
                <a:extLst>
                  <a:ext uri="{FF2B5EF4-FFF2-40B4-BE49-F238E27FC236}">
                    <a16:creationId xmlns:a16="http://schemas.microsoft.com/office/drawing/2014/main" id="{D753DF53-FD07-4A37-8BDB-B8A9C4BE0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930" name="Group 498">
              <a:extLst>
                <a:ext uri="{FF2B5EF4-FFF2-40B4-BE49-F238E27FC236}">
                  <a16:creationId xmlns:a16="http://schemas.microsoft.com/office/drawing/2014/main" id="{D06F2B15-82F4-4DE7-9566-77E71A1DA4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2" y="1298"/>
              <a:ext cx="17" cy="136"/>
              <a:chOff x="1669" y="1888"/>
              <a:chExt cx="90" cy="272"/>
            </a:xfrm>
          </p:grpSpPr>
          <p:sp>
            <p:nvSpPr>
              <p:cNvPr id="18931" name="Rectangle 499">
                <a:extLst>
                  <a:ext uri="{FF2B5EF4-FFF2-40B4-BE49-F238E27FC236}">
                    <a16:creationId xmlns:a16="http://schemas.microsoft.com/office/drawing/2014/main" id="{D910ED4F-1C56-4D3E-9C72-63FED3144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2" name="Rectangle 500">
                <a:extLst>
                  <a:ext uri="{FF2B5EF4-FFF2-40B4-BE49-F238E27FC236}">
                    <a16:creationId xmlns:a16="http://schemas.microsoft.com/office/drawing/2014/main" id="{F98286DA-0C2A-47D3-8988-094926532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33" name="Rectangle 501">
              <a:extLst>
                <a:ext uri="{FF2B5EF4-FFF2-40B4-BE49-F238E27FC236}">
                  <a16:creationId xmlns:a16="http://schemas.microsoft.com/office/drawing/2014/main" id="{32063FDC-9ED3-439A-83B4-8D80712F1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1344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34" name="Group 502">
            <a:extLst>
              <a:ext uri="{FF2B5EF4-FFF2-40B4-BE49-F238E27FC236}">
                <a16:creationId xmlns:a16="http://schemas.microsoft.com/office/drawing/2014/main" id="{EFDD9269-2ADF-44DC-9EB9-1D2D30BD3CF7}"/>
              </a:ext>
            </a:extLst>
          </p:cNvPr>
          <p:cNvGrpSpPr>
            <a:grpSpLocks/>
          </p:cNvGrpSpPr>
          <p:nvPr/>
        </p:nvGrpSpPr>
        <p:grpSpPr bwMode="auto">
          <a:xfrm>
            <a:off x="6503988" y="871538"/>
            <a:ext cx="352425" cy="1441450"/>
            <a:chOff x="2167" y="346"/>
            <a:chExt cx="909" cy="3719"/>
          </a:xfrm>
        </p:grpSpPr>
        <p:sp>
          <p:nvSpPr>
            <p:cNvPr id="18935" name="AutoShape 503">
              <a:extLst>
                <a:ext uri="{FF2B5EF4-FFF2-40B4-BE49-F238E27FC236}">
                  <a16:creationId xmlns:a16="http://schemas.microsoft.com/office/drawing/2014/main" id="{5F169A0A-9C1E-42D8-9FC3-D507096D8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46"/>
              <a:ext cx="908" cy="1860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6" name="AutoShape 504">
              <a:extLst>
                <a:ext uri="{FF2B5EF4-FFF2-40B4-BE49-F238E27FC236}">
                  <a16:creationId xmlns:a16="http://schemas.microsoft.com/office/drawing/2014/main" id="{25DD325A-4E41-4421-B65F-1B3CC3166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91"/>
              <a:ext cx="908" cy="1860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7" name="AutoShape 505">
              <a:extLst>
                <a:ext uri="{FF2B5EF4-FFF2-40B4-BE49-F238E27FC236}">
                  <a16:creationId xmlns:a16="http://schemas.microsoft.com/office/drawing/2014/main" id="{4FA34C3D-4DCF-46FB-91A5-1C53817F3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1" y="687"/>
              <a:ext cx="859" cy="1269"/>
            </a:xfrm>
            <a:prstGeom prst="roundRect">
              <a:avLst>
                <a:gd name="adj" fmla="val 3921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8" name="AutoShape 506">
              <a:extLst>
                <a:ext uri="{FF2B5EF4-FFF2-40B4-BE49-F238E27FC236}">
                  <a16:creationId xmlns:a16="http://schemas.microsoft.com/office/drawing/2014/main" id="{0BE4E164-9A41-465C-9507-83D1ED296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96"/>
              <a:ext cx="908" cy="1769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9" name="AutoShape 507">
              <a:extLst>
                <a:ext uri="{FF2B5EF4-FFF2-40B4-BE49-F238E27FC236}">
                  <a16:creationId xmlns:a16="http://schemas.microsoft.com/office/drawing/2014/main" id="{03A20B7D-1239-4C95-8BF1-57BB44AF6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96"/>
              <a:ext cx="816" cy="172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0" name="AutoShape 508">
              <a:extLst>
                <a:ext uri="{FF2B5EF4-FFF2-40B4-BE49-F238E27FC236}">
                  <a16:creationId xmlns:a16="http://schemas.microsoft.com/office/drawing/2014/main" id="{796FBFE5-97EA-4FFE-A945-EA0CCCAE2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09"/>
              <a:ext cx="816" cy="1224"/>
            </a:xfrm>
            <a:prstGeom prst="roundRect">
              <a:avLst>
                <a:gd name="adj" fmla="val 3921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1" name="Rectangle 509">
              <a:extLst>
                <a:ext uri="{FF2B5EF4-FFF2-40B4-BE49-F238E27FC236}">
                  <a16:creationId xmlns:a16="http://schemas.microsoft.com/office/drawing/2014/main" id="{F2932FE5-2406-48E1-BE24-F8066B173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754"/>
              <a:ext cx="726" cy="113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2" name="AutoShape 510">
              <a:extLst>
                <a:ext uri="{FF2B5EF4-FFF2-40B4-BE49-F238E27FC236}">
                  <a16:creationId xmlns:a16="http://schemas.microsoft.com/office/drawing/2014/main" id="{4D6F7A79-0EBB-45A3-A4ED-6990B2734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91"/>
              <a:ext cx="137" cy="181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3" name="AutoShape 511">
              <a:extLst>
                <a:ext uri="{FF2B5EF4-FFF2-40B4-BE49-F238E27FC236}">
                  <a16:creationId xmlns:a16="http://schemas.microsoft.com/office/drawing/2014/main" id="{0BFAF652-83AE-444F-BB7B-480DDFD96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91"/>
              <a:ext cx="137" cy="181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4" name="Oval 512">
              <a:extLst>
                <a:ext uri="{FF2B5EF4-FFF2-40B4-BE49-F238E27FC236}">
                  <a16:creationId xmlns:a16="http://schemas.microsoft.com/office/drawing/2014/main" id="{BBFE6342-4E52-480E-8E70-D37E5A3F7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572"/>
              <a:ext cx="45" cy="4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5" name="Oval 513">
              <a:extLst>
                <a:ext uri="{FF2B5EF4-FFF2-40B4-BE49-F238E27FC236}">
                  <a16:creationId xmlns:a16="http://schemas.microsoft.com/office/drawing/2014/main" id="{F742C0F2-B297-487E-B6FC-BA0AF5CB6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527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6" name="Rectangle 514">
              <a:extLst>
                <a:ext uri="{FF2B5EF4-FFF2-40B4-BE49-F238E27FC236}">
                  <a16:creationId xmlns:a16="http://schemas.microsoft.com/office/drawing/2014/main" id="{22BF1D7B-812F-46D3-B318-2E58F6B6D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478"/>
              <a:ext cx="816" cy="45"/>
            </a:xfrm>
            <a:prstGeom prst="rect">
              <a:avLst/>
            </a:prstGeom>
            <a:gradFill rotWithShape="1">
              <a:gsLst>
                <a:gs pos="0">
                  <a:srgbClr val="DCDEC8"/>
                </a:gs>
                <a:gs pos="100000">
                  <a:srgbClr val="DCDEC8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7" name="Rectangle 515">
              <a:extLst>
                <a:ext uri="{FF2B5EF4-FFF2-40B4-BE49-F238E27FC236}">
                  <a16:creationId xmlns:a16="http://schemas.microsoft.com/office/drawing/2014/main" id="{56995742-902A-4AFA-B5D4-16A4AA6F3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523"/>
              <a:ext cx="816" cy="1315"/>
            </a:xfrm>
            <a:prstGeom prst="rect">
              <a:avLst/>
            </a:prstGeom>
            <a:solidFill>
              <a:srgbClr val="DCDE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8" name="AutoShape 516">
              <a:extLst>
                <a:ext uri="{FF2B5EF4-FFF2-40B4-BE49-F238E27FC236}">
                  <a16:creationId xmlns:a16="http://schemas.microsoft.com/office/drawing/2014/main" id="{C2119E64-3F14-466B-9D13-E0F7E4C45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9" name="AutoShape 517">
              <a:extLst>
                <a:ext uri="{FF2B5EF4-FFF2-40B4-BE49-F238E27FC236}">
                  <a16:creationId xmlns:a16="http://schemas.microsoft.com/office/drawing/2014/main" id="{AB881216-5711-46EC-93CB-B1EB476F4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0" name="AutoShape 518">
              <a:extLst>
                <a:ext uri="{FF2B5EF4-FFF2-40B4-BE49-F238E27FC236}">
                  <a16:creationId xmlns:a16="http://schemas.microsoft.com/office/drawing/2014/main" id="{1934B715-15FC-4C64-BF25-ABDC37B00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185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1" name="AutoShape 519">
              <a:extLst>
                <a:ext uri="{FF2B5EF4-FFF2-40B4-BE49-F238E27FC236}">
                  <a16:creationId xmlns:a16="http://schemas.microsoft.com/office/drawing/2014/main" id="{783B7D3B-87B2-4A10-94EC-2610D026E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2" name="AutoShape 520">
              <a:extLst>
                <a:ext uri="{FF2B5EF4-FFF2-40B4-BE49-F238E27FC236}">
                  <a16:creationId xmlns:a16="http://schemas.microsoft.com/office/drawing/2014/main" id="{08052BF8-E1B7-40B0-890F-1A4F61143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3" name="AutoShape 521">
              <a:extLst>
                <a:ext uri="{FF2B5EF4-FFF2-40B4-BE49-F238E27FC236}">
                  <a16:creationId xmlns:a16="http://schemas.microsoft.com/office/drawing/2014/main" id="{52AA7DE5-3B04-47E6-94B0-7D4181F24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022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4" name="AutoShape 522">
              <a:extLst>
                <a:ext uri="{FF2B5EF4-FFF2-40B4-BE49-F238E27FC236}">
                  <a16:creationId xmlns:a16="http://schemas.microsoft.com/office/drawing/2014/main" id="{E1308666-69F6-4DC1-BC8C-49746CB1B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5" name="AutoShape 523">
              <a:extLst>
                <a:ext uri="{FF2B5EF4-FFF2-40B4-BE49-F238E27FC236}">
                  <a16:creationId xmlns:a16="http://schemas.microsoft.com/office/drawing/2014/main" id="{8A3B4AC6-EBE1-477C-9D50-DF8676C9B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6" name="AutoShape 524">
              <a:extLst>
                <a:ext uri="{FF2B5EF4-FFF2-40B4-BE49-F238E27FC236}">
                  <a16:creationId xmlns:a16="http://schemas.microsoft.com/office/drawing/2014/main" id="{70C9002C-599E-4EB6-AE77-A8511EE6E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347"/>
              <a:ext cx="181" cy="1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7" name="AutoShape 525">
              <a:extLst>
                <a:ext uri="{FF2B5EF4-FFF2-40B4-BE49-F238E27FC236}">
                  <a16:creationId xmlns:a16="http://schemas.microsoft.com/office/drawing/2014/main" id="{C65866A7-784E-4C3C-8D3D-95C8CC049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8" name="AutoShape 526">
              <a:extLst>
                <a:ext uri="{FF2B5EF4-FFF2-40B4-BE49-F238E27FC236}">
                  <a16:creationId xmlns:a16="http://schemas.microsoft.com/office/drawing/2014/main" id="{50712280-243E-4991-B99B-07BD6ADBB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59" name="AutoShape 527">
              <a:extLst>
                <a:ext uri="{FF2B5EF4-FFF2-40B4-BE49-F238E27FC236}">
                  <a16:creationId xmlns:a16="http://schemas.microsoft.com/office/drawing/2014/main" id="{2B0CB2DE-6FBB-4EEC-B7DF-E3264A37D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509"/>
              <a:ext cx="181" cy="12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0" name="AutoShape 528">
              <a:extLst>
                <a:ext uri="{FF2B5EF4-FFF2-40B4-BE49-F238E27FC236}">
                  <a16:creationId xmlns:a16="http://schemas.microsoft.com/office/drawing/2014/main" id="{579BD559-74B6-45D1-BB7A-619C73CBA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1" name="AutoShape 529">
              <a:extLst>
                <a:ext uri="{FF2B5EF4-FFF2-40B4-BE49-F238E27FC236}">
                  <a16:creationId xmlns:a16="http://schemas.microsoft.com/office/drawing/2014/main" id="{D857C148-8947-45CA-A306-581C91862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2" name="AutoShape 530">
              <a:extLst>
                <a:ext uri="{FF2B5EF4-FFF2-40B4-BE49-F238E27FC236}">
                  <a16:creationId xmlns:a16="http://schemas.microsoft.com/office/drawing/2014/main" id="{B37291BE-2018-4F1B-B662-CE8D6DD83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02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3" name="Rectangle 531">
              <a:extLst>
                <a:ext uri="{FF2B5EF4-FFF2-40B4-BE49-F238E27FC236}">
                  <a16:creationId xmlns:a16="http://schemas.microsoft.com/office/drawing/2014/main" id="{4D89D1C1-CB36-47C5-9A5D-03C8EF6F7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659"/>
              <a:ext cx="362" cy="27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4" name="AutoShape 532">
              <a:extLst>
                <a:ext uri="{FF2B5EF4-FFF2-40B4-BE49-F238E27FC236}">
                  <a16:creationId xmlns:a16="http://schemas.microsoft.com/office/drawing/2014/main" id="{D3FD0071-9919-468D-90EC-00E8D2E99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614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5" name="AutoShape 533">
              <a:extLst>
                <a:ext uri="{FF2B5EF4-FFF2-40B4-BE49-F238E27FC236}">
                  <a16:creationId xmlns:a16="http://schemas.microsoft.com/office/drawing/2014/main" id="{D320194C-607C-4E00-B7E2-7CBDCBDFD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795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6" name="AutoShape 534">
              <a:extLst>
                <a:ext uri="{FF2B5EF4-FFF2-40B4-BE49-F238E27FC236}">
                  <a16:creationId xmlns:a16="http://schemas.microsoft.com/office/drawing/2014/main" id="{57FB70C4-31A5-4F7C-AD0A-FF0F5986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614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7" name="AutoShape 535">
              <a:extLst>
                <a:ext uri="{FF2B5EF4-FFF2-40B4-BE49-F238E27FC236}">
                  <a16:creationId xmlns:a16="http://schemas.microsoft.com/office/drawing/2014/main" id="{08F0F7EA-9C43-49F2-B267-8332477E9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795"/>
              <a:ext cx="136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8" name="AutoShape 536">
              <a:extLst>
                <a:ext uri="{FF2B5EF4-FFF2-40B4-BE49-F238E27FC236}">
                  <a16:creationId xmlns:a16="http://schemas.microsoft.com/office/drawing/2014/main" id="{8DA054C8-758A-4C51-888D-43ADEAEE8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704"/>
              <a:ext cx="182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69" name="AutoShape 537">
              <a:extLst>
                <a:ext uri="{FF2B5EF4-FFF2-40B4-BE49-F238E27FC236}">
                  <a16:creationId xmlns:a16="http://schemas.microsoft.com/office/drawing/2014/main" id="{B8473053-FCD8-4D0A-B517-90ACE1004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727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70" name="Oval 538">
              <a:extLst>
                <a:ext uri="{FF2B5EF4-FFF2-40B4-BE49-F238E27FC236}">
                  <a16:creationId xmlns:a16="http://schemas.microsoft.com/office/drawing/2014/main" id="{3C599CBD-A7D5-4E1D-89EE-87A0DD191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387"/>
              <a:ext cx="46" cy="4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71" name="Group 539">
              <a:extLst>
                <a:ext uri="{FF2B5EF4-FFF2-40B4-BE49-F238E27FC236}">
                  <a16:creationId xmlns:a16="http://schemas.microsoft.com/office/drawing/2014/main" id="{E9269633-B6EB-4C69-9B14-1783249F6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115"/>
              <a:ext cx="907" cy="181"/>
              <a:chOff x="3664" y="1434"/>
              <a:chExt cx="907" cy="136"/>
            </a:xfrm>
          </p:grpSpPr>
          <p:sp>
            <p:nvSpPr>
              <p:cNvPr id="18972" name="AutoShape 540">
                <a:extLst>
                  <a:ext uri="{FF2B5EF4-FFF2-40B4-BE49-F238E27FC236}">
                    <a16:creationId xmlns:a16="http://schemas.microsoft.com/office/drawing/2014/main" id="{BBB79125-575E-41A4-AABD-96071A4F6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434"/>
                <a:ext cx="90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3" name="AutoShape 541">
                <a:extLst>
                  <a:ext uri="{FF2B5EF4-FFF2-40B4-BE49-F238E27FC236}">
                    <a16:creationId xmlns:a16="http://schemas.microsoft.com/office/drawing/2014/main" id="{C7230E60-2F57-4A2E-B69F-1E679AD7D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434"/>
                <a:ext cx="31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4" name="AutoShape 542">
                <a:extLst>
                  <a:ext uri="{FF2B5EF4-FFF2-40B4-BE49-F238E27FC236}">
                    <a16:creationId xmlns:a16="http://schemas.microsoft.com/office/drawing/2014/main" id="{A60E33E9-BA93-4095-AE41-6301E0B17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434"/>
                <a:ext cx="9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CDEC8">
                      <a:gamma/>
                      <a:shade val="82353"/>
                      <a:invGamma/>
                    </a:srgbClr>
                  </a:gs>
                  <a:gs pos="50000">
                    <a:srgbClr val="DCDEC8"/>
                  </a:gs>
                  <a:gs pos="100000">
                    <a:srgbClr val="DCDEC8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75" name="Group 543">
                <a:extLst>
                  <a:ext uri="{FF2B5EF4-FFF2-40B4-BE49-F238E27FC236}">
                    <a16:creationId xmlns:a16="http://schemas.microsoft.com/office/drawing/2014/main" id="{2085651B-E17B-480E-ABAB-F01954C3D3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1434"/>
                <a:ext cx="17" cy="136"/>
                <a:chOff x="1669" y="1888"/>
                <a:chExt cx="90" cy="272"/>
              </a:xfrm>
            </p:grpSpPr>
            <p:sp>
              <p:nvSpPr>
                <p:cNvPr id="18976" name="Rectangle 544">
                  <a:extLst>
                    <a:ext uri="{FF2B5EF4-FFF2-40B4-BE49-F238E27FC236}">
                      <a16:creationId xmlns:a16="http://schemas.microsoft.com/office/drawing/2014/main" id="{30E7BA64-061F-4994-B040-3493EB30D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77" name="Rectangle 545">
                  <a:extLst>
                    <a:ext uri="{FF2B5EF4-FFF2-40B4-BE49-F238E27FC236}">
                      <a16:creationId xmlns:a16="http://schemas.microsoft.com/office/drawing/2014/main" id="{AC59828C-90D7-4BB9-8F6A-C7468844A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78" name="Group 546">
                <a:extLst>
                  <a:ext uri="{FF2B5EF4-FFF2-40B4-BE49-F238E27FC236}">
                    <a16:creationId xmlns:a16="http://schemas.microsoft.com/office/drawing/2014/main" id="{5F912AA2-59BE-4596-B783-A5C2645602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6" y="1434"/>
                <a:ext cx="17" cy="136"/>
                <a:chOff x="1669" y="1888"/>
                <a:chExt cx="90" cy="272"/>
              </a:xfrm>
            </p:grpSpPr>
            <p:sp>
              <p:nvSpPr>
                <p:cNvPr id="18979" name="Rectangle 547">
                  <a:extLst>
                    <a:ext uri="{FF2B5EF4-FFF2-40B4-BE49-F238E27FC236}">
                      <a16:creationId xmlns:a16="http://schemas.microsoft.com/office/drawing/2014/main" id="{9F4CA3AD-E51F-432B-B13B-D5B42EC6A9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0" name="Rectangle 548">
                  <a:extLst>
                    <a:ext uri="{FF2B5EF4-FFF2-40B4-BE49-F238E27FC236}">
                      <a16:creationId xmlns:a16="http://schemas.microsoft.com/office/drawing/2014/main" id="{116FFA6D-6889-49C4-BDF1-0A17AD572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81" name="Group 549">
                <a:extLst>
                  <a:ext uri="{FF2B5EF4-FFF2-40B4-BE49-F238E27FC236}">
                    <a16:creationId xmlns:a16="http://schemas.microsoft.com/office/drawing/2014/main" id="{AFAC92BE-4AC4-4B0B-85F3-AC5889169E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1434"/>
                <a:ext cx="17" cy="136"/>
                <a:chOff x="1669" y="1888"/>
                <a:chExt cx="90" cy="272"/>
              </a:xfrm>
            </p:grpSpPr>
            <p:sp>
              <p:nvSpPr>
                <p:cNvPr id="18982" name="Rectangle 550">
                  <a:extLst>
                    <a:ext uri="{FF2B5EF4-FFF2-40B4-BE49-F238E27FC236}">
                      <a16:creationId xmlns:a16="http://schemas.microsoft.com/office/drawing/2014/main" id="{D41A4656-4EDD-44E9-A7EB-AD0FF14EC3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3" name="Rectangle 551">
                  <a:extLst>
                    <a:ext uri="{FF2B5EF4-FFF2-40B4-BE49-F238E27FC236}">
                      <a16:creationId xmlns:a16="http://schemas.microsoft.com/office/drawing/2014/main" id="{C9F6F717-6DB2-42DC-846C-009B40C624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84" name="Group 552">
                <a:extLst>
                  <a:ext uri="{FF2B5EF4-FFF2-40B4-BE49-F238E27FC236}">
                    <a16:creationId xmlns:a16="http://schemas.microsoft.com/office/drawing/2014/main" id="{3DB699BA-1620-4307-87B3-7A28F824D0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8" y="1434"/>
                <a:ext cx="17" cy="136"/>
                <a:chOff x="1669" y="1888"/>
                <a:chExt cx="90" cy="272"/>
              </a:xfrm>
            </p:grpSpPr>
            <p:sp>
              <p:nvSpPr>
                <p:cNvPr id="18985" name="Rectangle 553">
                  <a:extLst>
                    <a:ext uri="{FF2B5EF4-FFF2-40B4-BE49-F238E27FC236}">
                      <a16:creationId xmlns:a16="http://schemas.microsoft.com/office/drawing/2014/main" id="{52C2D9FF-BE36-46F0-BF6C-08A734311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86" name="Rectangle 554">
                  <a:extLst>
                    <a:ext uri="{FF2B5EF4-FFF2-40B4-BE49-F238E27FC236}">
                      <a16:creationId xmlns:a16="http://schemas.microsoft.com/office/drawing/2014/main" id="{51F88116-971F-4980-8288-673A42AB2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987" name="Rectangle 555">
              <a:extLst>
                <a:ext uri="{FF2B5EF4-FFF2-40B4-BE49-F238E27FC236}">
                  <a16:creationId xmlns:a16="http://schemas.microsoft.com/office/drawing/2014/main" id="{B75526FE-18AE-4859-BBD1-EE54595CC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60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88" name="Rectangle 556">
              <a:extLst>
                <a:ext uri="{FF2B5EF4-FFF2-40B4-BE49-F238E27FC236}">
                  <a16:creationId xmlns:a16="http://schemas.microsoft.com/office/drawing/2014/main" id="{52759437-5C01-4C82-B5E1-9104D60D4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07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98" name="Group 666">
            <a:extLst>
              <a:ext uri="{FF2B5EF4-FFF2-40B4-BE49-F238E27FC236}">
                <a16:creationId xmlns:a16="http://schemas.microsoft.com/office/drawing/2014/main" id="{349E5CF3-0F2B-4FD7-BA95-96CD0877729D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3241675"/>
            <a:ext cx="500063" cy="1052513"/>
            <a:chOff x="5524" y="2042"/>
            <a:chExt cx="315" cy="663"/>
          </a:xfrm>
        </p:grpSpPr>
        <p:sp>
          <p:nvSpPr>
            <p:cNvPr id="18990" name="AutoShape 558">
              <a:extLst>
                <a:ext uri="{FF2B5EF4-FFF2-40B4-BE49-F238E27FC236}">
                  <a16:creationId xmlns:a16="http://schemas.microsoft.com/office/drawing/2014/main" id="{213AEAD5-4AC7-47E3-A367-6AB935AA62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0" y="2216"/>
              <a:ext cx="663" cy="315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1" name="AutoShape 559">
              <a:extLst>
                <a:ext uri="{FF2B5EF4-FFF2-40B4-BE49-F238E27FC236}">
                  <a16:creationId xmlns:a16="http://schemas.microsoft.com/office/drawing/2014/main" id="{37242966-2294-4EA9-9CD7-DB98E6F3D7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49" y="2222"/>
              <a:ext cx="663" cy="303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2" name="Oval 560">
              <a:extLst>
                <a:ext uri="{FF2B5EF4-FFF2-40B4-BE49-F238E27FC236}">
                  <a16:creationId xmlns:a16="http://schemas.microsoft.com/office/drawing/2014/main" id="{910E0A9C-FBEE-4AD6-A529-2201BB2834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59" y="2085"/>
              <a:ext cx="58" cy="58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gamma/>
                    <a:shade val="3176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3" name="Oval 561">
              <a:extLst>
                <a:ext uri="{FF2B5EF4-FFF2-40B4-BE49-F238E27FC236}">
                  <a16:creationId xmlns:a16="http://schemas.microsoft.com/office/drawing/2014/main" id="{238C38D0-3ABF-43FA-B8E3-D1196BFF73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65" y="2093"/>
              <a:ext cx="43" cy="4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4" name="Rectangle 562">
              <a:extLst>
                <a:ext uri="{FF2B5EF4-FFF2-40B4-BE49-F238E27FC236}">
                  <a16:creationId xmlns:a16="http://schemas.microsoft.com/office/drawing/2014/main" id="{CD4BFFDD-296A-4447-80C0-666EDC46EC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2" y="2337"/>
              <a:ext cx="58" cy="303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5" name="Rectangle 563">
              <a:extLst>
                <a:ext uri="{FF2B5EF4-FFF2-40B4-BE49-F238E27FC236}">
                  <a16:creationId xmlns:a16="http://schemas.microsoft.com/office/drawing/2014/main" id="{ACED3C25-C980-47B6-A9D0-31944057EE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88" y="2489"/>
              <a:ext cx="115" cy="173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6" name="Rectangle 564">
              <a:extLst>
                <a:ext uri="{FF2B5EF4-FFF2-40B4-BE49-F238E27FC236}">
                  <a16:creationId xmlns:a16="http://schemas.microsoft.com/office/drawing/2014/main" id="{DC173D3D-1B7B-4963-B576-720062D9DD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37" y="2511"/>
              <a:ext cx="115" cy="130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97" name="Rectangle 565">
              <a:extLst>
                <a:ext uri="{FF2B5EF4-FFF2-40B4-BE49-F238E27FC236}">
                  <a16:creationId xmlns:a16="http://schemas.microsoft.com/office/drawing/2014/main" id="{636AAFFD-967E-4D8C-B9CB-C34E4E2DF0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02" y="2288"/>
              <a:ext cx="173" cy="28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98" name="Group 566">
              <a:extLst>
                <a:ext uri="{FF2B5EF4-FFF2-40B4-BE49-F238E27FC236}">
                  <a16:creationId xmlns:a16="http://schemas.microsoft.com/office/drawing/2014/main" id="{081C17F7-4C71-4DE6-A648-8993E1A2F84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5594" y="2568"/>
              <a:ext cx="115" cy="15"/>
              <a:chOff x="4662" y="3067"/>
              <a:chExt cx="363" cy="92"/>
            </a:xfrm>
          </p:grpSpPr>
          <p:sp>
            <p:nvSpPr>
              <p:cNvPr id="18999" name="Rectangle 567">
                <a:extLst>
                  <a:ext uri="{FF2B5EF4-FFF2-40B4-BE49-F238E27FC236}">
                    <a16:creationId xmlns:a16="http://schemas.microsoft.com/office/drawing/2014/main" id="{F32D3C13-CCAD-42C3-A152-56F3E2D50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113"/>
                <a:ext cx="363" cy="4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00" name="Rectangle 568">
                <a:extLst>
                  <a:ext uri="{FF2B5EF4-FFF2-40B4-BE49-F238E27FC236}">
                    <a16:creationId xmlns:a16="http://schemas.microsoft.com/office/drawing/2014/main" id="{0413FC67-473A-42C8-BBC8-4979FC03F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067"/>
                <a:ext cx="363" cy="4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01" name="Oval 569">
              <a:extLst>
                <a:ext uri="{FF2B5EF4-FFF2-40B4-BE49-F238E27FC236}">
                  <a16:creationId xmlns:a16="http://schemas.microsoft.com/office/drawing/2014/main" id="{60E5CDD0-A632-4EF1-83AF-2619BB7DBB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76" y="2103"/>
              <a:ext cx="22" cy="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098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2" name="AutoShape 570">
              <a:extLst>
                <a:ext uri="{FF2B5EF4-FFF2-40B4-BE49-F238E27FC236}">
                  <a16:creationId xmlns:a16="http://schemas.microsoft.com/office/drawing/2014/main" id="{518F8FE4-8DB8-405B-8DC5-2A71D7CC18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9" y="1912"/>
              <a:ext cx="43" cy="30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3" name="AutoShape 571">
              <a:extLst>
                <a:ext uri="{FF2B5EF4-FFF2-40B4-BE49-F238E27FC236}">
                  <a16:creationId xmlns:a16="http://schemas.microsoft.com/office/drawing/2014/main" id="{A3A46392-2576-4EAC-AB02-93641EC7F2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659" y="2532"/>
              <a:ext cx="43" cy="30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4" name="AutoShape 572">
              <a:extLst>
                <a:ext uri="{FF2B5EF4-FFF2-40B4-BE49-F238E27FC236}">
                  <a16:creationId xmlns:a16="http://schemas.microsoft.com/office/drawing/2014/main" id="{957A3ABF-6ED0-46C7-A522-CFDB246796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59" y="2388"/>
              <a:ext cx="43" cy="303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5" name="AutoShape 573">
              <a:extLst>
                <a:ext uri="{FF2B5EF4-FFF2-40B4-BE49-F238E27FC236}">
                  <a16:creationId xmlns:a16="http://schemas.microsoft.com/office/drawing/2014/main" id="{7CDD602E-B407-41F5-BFF3-938C9B28B9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710" y="1978"/>
              <a:ext cx="29" cy="2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97" name="Group 665">
            <a:extLst>
              <a:ext uri="{FF2B5EF4-FFF2-40B4-BE49-F238E27FC236}">
                <a16:creationId xmlns:a16="http://schemas.microsoft.com/office/drawing/2014/main" id="{4AF11D01-F61B-4850-A3A9-312BEA224892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2852738"/>
            <a:ext cx="481012" cy="1441450"/>
            <a:chOff x="5161" y="1797"/>
            <a:chExt cx="303" cy="908"/>
          </a:xfrm>
        </p:grpSpPr>
        <p:sp>
          <p:nvSpPr>
            <p:cNvPr id="19007" name="AutoShape 575">
              <a:extLst>
                <a:ext uri="{FF2B5EF4-FFF2-40B4-BE49-F238E27FC236}">
                  <a16:creationId xmlns:a16="http://schemas.microsoft.com/office/drawing/2014/main" id="{FCEFCBC4-DF5E-47AA-867E-680414FB6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028"/>
              <a:ext cx="303" cy="67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8" name="AutoShape 576">
              <a:extLst>
                <a:ext uri="{FF2B5EF4-FFF2-40B4-BE49-F238E27FC236}">
                  <a16:creationId xmlns:a16="http://schemas.microsoft.com/office/drawing/2014/main" id="{50B9D70C-505D-438F-BC96-798BC12F8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88"/>
              <a:ext cx="43" cy="30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09" name="AutoShape 577">
              <a:extLst>
                <a:ext uri="{FF2B5EF4-FFF2-40B4-BE49-F238E27FC236}">
                  <a16:creationId xmlns:a16="http://schemas.microsoft.com/office/drawing/2014/main" id="{522272C4-D393-4328-B8B8-76BF496A9A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21" y="2388"/>
              <a:ext cx="43" cy="30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0" name="AutoShape 578">
              <a:extLst>
                <a:ext uri="{FF2B5EF4-FFF2-40B4-BE49-F238E27FC236}">
                  <a16:creationId xmlns:a16="http://schemas.microsoft.com/office/drawing/2014/main" id="{41BBD187-0301-4B8B-8B68-A082201FE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797"/>
              <a:ext cx="303" cy="67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49020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902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1" name="AutoShape 579">
              <a:extLst>
                <a:ext uri="{FF2B5EF4-FFF2-40B4-BE49-F238E27FC236}">
                  <a16:creationId xmlns:a16="http://schemas.microsoft.com/office/drawing/2014/main" id="{84AB4896-E778-4734-9C76-D2047232E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" y="1804"/>
              <a:ext cx="289" cy="663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0099FF">
                    <a:gamma/>
                    <a:shade val="63529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2" name="AutoShape 580">
              <a:extLst>
                <a:ext uri="{FF2B5EF4-FFF2-40B4-BE49-F238E27FC236}">
                  <a16:creationId xmlns:a16="http://schemas.microsoft.com/office/drawing/2014/main" id="{3D71E8C9-31A2-4349-BD07-735C10000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855"/>
              <a:ext cx="245" cy="418"/>
            </a:xfrm>
            <a:prstGeom prst="roundRect">
              <a:avLst>
                <a:gd name="adj" fmla="val 635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3" name="AutoShape 581">
              <a:extLst>
                <a:ext uri="{FF2B5EF4-FFF2-40B4-BE49-F238E27FC236}">
                  <a16:creationId xmlns:a16="http://schemas.microsoft.com/office/drawing/2014/main" id="{A42EA259-9380-4BC0-AE93-D0826442B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" y="1861"/>
              <a:ext cx="238" cy="405"/>
            </a:xfrm>
            <a:prstGeom prst="roundRect">
              <a:avLst>
                <a:gd name="adj" fmla="val 63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4" name="AutoShape 582">
              <a:extLst>
                <a:ext uri="{FF2B5EF4-FFF2-40B4-BE49-F238E27FC236}">
                  <a16:creationId xmlns:a16="http://schemas.microsoft.com/office/drawing/2014/main" id="{BF9C637D-A846-4648-BCC4-F997BD26F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" y="1826"/>
              <a:ext cx="44" cy="1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5" name="Rectangle 583">
              <a:extLst>
                <a:ext uri="{FF2B5EF4-FFF2-40B4-BE49-F238E27FC236}">
                  <a16:creationId xmlns:a16="http://schemas.microsoft.com/office/drawing/2014/main" id="{782AC0D3-7DC7-4312-A987-7ED513105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690"/>
              <a:ext cx="231" cy="15"/>
            </a:xfrm>
            <a:prstGeom prst="rect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6" name="AutoShape 584">
              <a:extLst>
                <a:ext uri="{FF2B5EF4-FFF2-40B4-BE49-F238E27FC236}">
                  <a16:creationId xmlns:a16="http://schemas.microsoft.com/office/drawing/2014/main" id="{40A2C82A-1EE0-4227-A0D1-271095F70B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62" y="2661"/>
              <a:ext cx="115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FF">
                    <a:gamma/>
                    <a:tint val="1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17" name="Group 585">
              <a:extLst>
                <a:ext uri="{FF2B5EF4-FFF2-40B4-BE49-F238E27FC236}">
                  <a16:creationId xmlns:a16="http://schemas.microsoft.com/office/drawing/2014/main" id="{840C00F7-C987-494B-A967-D6F18E108D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0" y="2489"/>
              <a:ext cx="245" cy="129"/>
              <a:chOff x="1985" y="2931"/>
              <a:chExt cx="682" cy="364"/>
            </a:xfrm>
          </p:grpSpPr>
          <p:sp>
            <p:nvSpPr>
              <p:cNvPr id="19018" name="AutoShape 586">
                <a:extLst>
                  <a:ext uri="{FF2B5EF4-FFF2-40B4-BE49-F238E27FC236}">
                    <a16:creationId xmlns:a16="http://schemas.microsoft.com/office/drawing/2014/main" id="{6CBCD397-D509-4C74-B6BE-FCFDF696A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19" name="AutoShape 587">
                <a:extLst>
                  <a:ext uri="{FF2B5EF4-FFF2-40B4-BE49-F238E27FC236}">
                    <a16:creationId xmlns:a16="http://schemas.microsoft.com/office/drawing/2014/main" id="{EA7ECFD8-1A21-4DA9-A8D2-BBD07A5C1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0" name="AutoShape 588">
                <a:extLst>
                  <a:ext uri="{FF2B5EF4-FFF2-40B4-BE49-F238E27FC236}">
                    <a16:creationId xmlns:a16="http://schemas.microsoft.com/office/drawing/2014/main" id="{EA409B36-5A56-44B7-AFAB-3956E4A34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1" name="AutoShape 589">
                <a:extLst>
                  <a:ext uri="{FF2B5EF4-FFF2-40B4-BE49-F238E27FC236}">
                    <a16:creationId xmlns:a16="http://schemas.microsoft.com/office/drawing/2014/main" id="{77014456-0CD9-4823-91E1-7E744027B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2" name="AutoShape 590">
                <a:extLst>
                  <a:ext uri="{FF2B5EF4-FFF2-40B4-BE49-F238E27FC236}">
                    <a16:creationId xmlns:a16="http://schemas.microsoft.com/office/drawing/2014/main" id="{838CD8DC-4E06-4D06-9916-2B44598CC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3" name="AutoShape 591">
                <a:extLst>
                  <a:ext uri="{FF2B5EF4-FFF2-40B4-BE49-F238E27FC236}">
                    <a16:creationId xmlns:a16="http://schemas.microsoft.com/office/drawing/2014/main" id="{7F72EF25-8274-47B0-9E0C-6E21855EB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4" name="AutoShape 592">
                <a:extLst>
                  <a:ext uri="{FF2B5EF4-FFF2-40B4-BE49-F238E27FC236}">
                    <a16:creationId xmlns:a16="http://schemas.microsoft.com/office/drawing/2014/main" id="{867834CE-51B9-4A33-8E65-2393DAC53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5" name="AutoShape 593">
                <a:extLst>
                  <a:ext uri="{FF2B5EF4-FFF2-40B4-BE49-F238E27FC236}">
                    <a16:creationId xmlns:a16="http://schemas.microsoft.com/office/drawing/2014/main" id="{FF575A65-B125-4D8F-8D15-00585CEC3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6" name="AutoShape 594">
                <a:extLst>
                  <a:ext uri="{FF2B5EF4-FFF2-40B4-BE49-F238E27FC236}">
                    <a16:creationId xmlns:a16="http://schemas.microsoft.com/office/drawing/2014/main" id="{1C9576D5-4C26-4EFE-9CDF-6EC82B352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7" name="AutoShape 595">
                <a:extLst>
                  <a:ext uri="{FF2B5EF4-FFF2-40B4-BE49-F238E27FC236}">
                    <a16:creationId xmlns:a16="http://schemas.microsoft.com/office/drawing/2014/main" id="{4C8ED363-A07B-46CE-9B06-1E5A71275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8" name="AutoShape 596">
                <a:extLst>
                  <a:ext uri="{FF2B5EF4-FFF2-40B4-BE49-F238E27FC236}">
                    <a16:creationId xmlns:a16="http://schemas.microsoft.com/office/drawing/2014/main" id="{4433F019-DED6-4B87-A042-44F725666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29" name="AutoShape 597">
                <a:extLst>
                  <a:ext uri="{FF2B5EF4-FFF2-40B4-BE49-F238E27FC236}">
                    <a16:creationId xmlns:a16="http://schemas.microsoft.com/office/drawing/2014/main" id="{8AF3215D-56D6-4DB8-BEEB-5BF7D2B44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99FF">
                      <a:gamma/>
                      <a:tint val="72941"/>
                      <a:invGamma/>
                    </a:srgbClr>
                  </a:gs>
                  <a:gs pos="100000">
                    <a:srgbClr val="00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30" name="AutoShape 598">
              <a:extLst>
                <a:ext uri="{FF2B5EF4-FFF2-40B4-BE49-F238E27FC236}">
                  <a16:creationId xmlns:a16="http://schemas.microsoft.com/office/drawing/2014/main" id="{1833C147-49F6-4C32-84D1-59A33FF3B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316"/>
              <a:ext cx="254" cy="141"/>
            </a:xfrm>
            <a:prstGeom prst="roundRect">
              <a:avLst>
                <a:gd name="adj" fmla="val 853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2" name="AutoShape 600">
              <a:extLst>
                <a:ext uri="{FF2B5EF4-FFF2-40B4-BE49-F238E27FC236}">
                  <a16:creationId xmlns:a16="http://schemas.microsoft.com/office/drawing/2014/main" id="{DD305C44-C1A6-473C-876E-9A439771D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" y="2322"/>
              <a:ext cx="244" cy="12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3" name="AutoShape 601">
              <a:extLst>
                <a:ext uri="{FF2B5EF4-FFF2-40B4-BE49-F238E27FC236}">
                  <a16:creationId xmlns:a16="http://schemas.microsoft.com/office/drawing/2014/main" id="{1B6AB82A-E09D-45F5-80A5-5E83E528D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2330"/>
              <a:ext cx="144" cy="86"/>
            </a:xfrm>
            <a:prstGeom prst="bevel">
              <a:avLst>
                <a:gd name="adj" fmla="val 37856"/>
              </a:avLst>
            </a:prstGeom>
            <a:gradFill rotWithShape="1">
              <a:gsLst>
                <a:gs pos="0">
                  <a:srgbClr val="DDDDDD">
                    <a:gamma/>
                    <a:tint val="56471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4" name="AutoShape 602">
              <a:extLst>
                <a:ext uri="{FF2B5EF4-FFF2-40B4-BE49-F238E27FC236}">
                  <a16:creationId xmlns:a16="http://schemas.microsoft.com/office/drawing/2014/main" id="{2FE41EB8-01F4-4013-AA4F-9EFF52F20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5" name="AutoShape 603">
              <a:extLst>
                <a:ext uri="{FF2B5EF4-FFF2-40B4-BE49-F238E27FC236}">
                  <a16:creationId xmlns:a16="http://schemas.microsoft.com/office/drawing/2014/main" id="{7E8C5CFF-8AD8-4AB6-82F8-D811D07C3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6" name="AutoShape 604">
              <a:extLst>
                <a:ext uri="{FF2B5EF4-FFF2-40B4-BE49-F238E27FC236}">
                  <a16:creationId xmlns:a16="http://schemas.microsoft.com/office/drawing/2014/main" id="{1EEBB931-EEE0-48A6-A060-65EE6BDF7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3" y="2416"/>
              <a:ext cx="72" cy="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7" name="AutoShape 605">
              <a:extLst>
                <a:ext uri="{FF2B5EF4-FFF2-40B4-BE49-F238E27FC236}">
                  <a16:creationId xmlns:a16="http://schemas.microsoft.com/office/drawing/2014/main" id="{29BF0322-D48E-4588-A21F-89FE87929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330"/>
              <a:ext cx="43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8" name="AutoShape 606">
              <a:extLst>
                <a:ext uri="{FF2B5EF4-FFF2-40B4-BE49-F238E27FC236}">
                  <a16:creationId xmlns:a16="http://schemas.microsoft.com/office/drawing/2014/main" id="{8C9B44E9-959B-481E-9D34-4D65C762B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373"/>
              <a:ext cx="43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9" name="AutoShape 607">
              <a:extLst>
                <a:ext uri="{FF2B5EF4-FFF2-40B4-BE49-F238E27FC236}">
                  <a16:creationId xmlns:a16="http://schemas.microsoft.com/office/drawing/2014/main" id="{80E70023-BF50-4DE6-9656-6657A77C9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" y="2373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0" name="AutoShape 608">
              <a:extLst>
                <a:ext uri="{FF2B5EF4-FFF2-40B4-BE49-F238E27FC236}">
                  <a16:creationId xmlns:a16="http://schemas.microsoft.com/office/drawing/2014/main" id="{6338B2FD-75D1-4603-A5F2-BDB33C95D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" y="2330"/>
              <a:ext cx="44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tint val="56471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1" name="Rectangle 609">
              <a:extLst>
                <a:ext uri="{FF2B5EF4-FFF2-40B4-BE49-F238E27FC236}">
                  <a16:creationId xmlns:a16="http://schemas.microsoft.com/office/drawing/2014/main" id="{D43C0EAF-3344-4DEC-9C84-AB575FB2D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2" y="2287"/>
              <a:ext cx="101" cy="14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2" name="AutoShape 610">
              <a:extLst>
                <a:ext uri="{FF2B5EF4-FFF2-40B4-BE49-F238E27FC236}">
                  <a16:creationId xmlns:a16="http://schemas.microsoft.com/office/drawing/2014/main" id="{2A4138AF-0786-4EF1-8E2A-A2A40315F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1832"/>
              <a:ext cx="29" cy="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43" name="Group 611">
            <a:extLst>
              <a:ext uri="{FF2B5EF4-FFF2-40B4-BE49-F238E27FC236}">
                <a16:creationId xmlns:a16="http://schemas.microsoft.com/office/drawing/2014/main" id="{ADC68244-706B-4E98-AFB4-5F640FC5993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624638" y="3516313"/>
            <a:ext cx="1052512" cy="500062"/>
            <a:chOff x="3165" y="2547"/>
            <a:chExt cx="2087" cy="990"/>
          </a:xfrm>
        </p:grpSpPr>
        <p:sp>
          <p:nvSpPr>
            <p:cNvPr id="19044" name="AutoShape 612">
              <a:extLst>
                <a:ext uri="{FF2B5EF4-FFF2-40B4-BE49-F238E27FC236}">
                  <a16:creationId xmlns:a16="http://schemas.microsoft.com/office/drawing/2014/main" id="{6E85B68A-C13F-4857-B027-51E445F7D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47"/>
              <a:ext cx="2087" cy="990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5000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5" name="AutoShape 613">
              <a:extLst>
                <a:ext uri="{FF2B5EF4-FFF2-40B4-BE49-F238E27FC236}">
                  <a16:creationId xmlns:a16="http://schemas.microsoft.com/office/drawing/2014/main" id="{9E18D06C-6DBE-47E4-9FFF-586F314A4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68"/>
              <a:ext cx="2087" cy="953"/>
            </a:xfrm>
            <a:prstGeom prst="roundRect">
              <a:avLst>
                <a:gd name="adj" fmla="val 1574"/>
              </a:avLst>
            </a:prstGeom>
            <a:gradFill rotWithShape="1">
              <a:gsLst>
                <a:gs pos="0">
                  <a:srgbClr val="FF3399"/>
                </a:gs>
                <a:gs pos="5000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6" name="Oval 614">
              <a:extLst>
                <a:ext uri="{FF2B5EF4-FFF2-40B4-BE49-F238E27FC236}">
                  <a16:creationId xmlns:a16="http://schemas.microsoft.com/office/drawing/2014/main" id="{1E35AE43-50B6-4BF8-8DC3-164E6CED1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249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3399">
                    <a:gamma/>
                    <a:shade val="31765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7" name="Oval 615">
              <a:extLst>
                <a:ext uri="{FF2B5EF4-FFF2-40B4-BE49-F238E27FC236}">
                  <a16:creationId xmlns:a16="http://schemas.microsoft.com/office/drawing/2014/main" id="{B41F75AF-5646-41CF-BFD9-7B6A92812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3272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8" name="Rectangle 616">
              <a:extLst>
                <a:ext uri="{FF2B5EF4-FFF2-40B4-BE49-F238E27FC236}">
                  <a16:creationId xmlns:a16="http://schemas.microsoft.com/office/drawing/2014/main" id="{39C17C5C-3F90-4E19-BC4F-4D5017D73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2568"/>
              <a:ext cx="181" cy="953"/>
            </a:xfrm>
            <a:prstGeom prst="rect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49" name="Rectangle 617">
              <a:extLst>
                <a:ext uri="{FF2B5EF4-FFF2-40B4-BE49-F238E27FC236}">
                  <a16:creationId xmlns:a16="http://schemas.microsoft.com/office/drawing/2014/main" id="{44FF4165-592F-4F37-8157-6A4048CA0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568"/>
              <a:ext cx="363" cy="545"/>
            </a:xfrm>
            <a:prstGeom prst="rect">
              <a:avLst/>
            </a:pr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0" name="Rectangle 618">
              <a:extLst>
                <a:ext uri="{FF2B5EF4-FFF2-40B4-BE49-F238E27FC236}">
                  <a16:creationId xmlns:a16="http://schemas.microsoft.com/office/drawing/2014/main" id="{406F76EB-9CE5-41CF-B3F5-8157B834D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112"/>
              <a:ext cx="363" cy="409"/>
            </a:xfrm>
            <a:prstGeom prst="rect">
              <a:avLst/>
            </a:prstGeom>
            <a:gradFill rotWithShape="1">
              <a:gsLst>
                <a:gs pos="0">
                  <a:srgbClr val="FF66CC"/>
                </a:gs>
                <a:gs pos="100000">
                  <a:srgbClr val="FF66CC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1" name="Rectangle 619">
              <a:extLst>
                <a:ext uri="{FF2B5EF4-FFF2-40B4-BE49-F238E27FC236}">
                  <a16:creationId xmlns:a16="http://schemas.microsoft.com/office/drawing/2014/main" id="{62AFBEF4-BC3A-408D-9155-4877CF31E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976"/>
              <a:ext cx="544" cy="91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52" name="Group 620">
              <a:extLst>
                <a:ext uri="{FF2B5EF4-FFF2-40B4-BE49-F238E27FC236}">
                  <a16:creationId xmlns:a16="http://schemas.microsoft.com/office/drawing/2014/main" id="{ABA1DFBF-8122-4A30-98B4-EB04F9BDD1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2" y="3113"/>
              <a:ext cx="363" cy="46"/>
              <a:chOff x="4662" y="3067"/>
              <a:chExt cx="363" cy="92"/>
            </a:xfrm>
          </p:grpSpPr>
          <p:sp>
            <p:nvSpPr>
              <p:cNvPr id="19053" name="Rectangle 621">
                <a:extLst>
                  <a:ext uri="{FF2B5EF4-FFF2-40B4-BE49-F238E27FC236}">
                    <a16:creationId xmlns:a16="http://schemas.microsoft.com/office/drawing/2014/main" id="{A90DE636-B0CB-45D2-B240-A76F9C30B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113"/>
                <a:ext cx="363" cy="4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54" name="Rectangle 622">
                <a:extLst>
                  <a:ext uri="{FF2B5EF4-FFF2-40B4-BE49-F238E27FC236}">
                    <a16:creationId xmlns:a16="http://schemas.microsoft.com/office/drawing/2014/main" id="{02ACC7F9-7FFD-4B09-8043-3CF258AB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3067"/>
                <a:ext cx="363" cy="46"/>
              </a:xfrm>
              <a:prstGeom prst="rect">
                <a:avLst/>
              </a:prstGeom>
              <a:solidFill>
                <a:srgbClr val="969696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55" name="Oval 623">
              <a:extLst>
                <a:ext uri="{FF2B5EF4-FFF2-40B4-BE49-F238E27FC236}">
                  <a16:creationId xmlns:a16="http://schemas.microsoft.com/office/drawing/2014/main" id="{98617CA6-9FF8-4874-A385-85F1C6C35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8" y="3306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098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6" name="AutoShape 624">
              <a:extLst>
                <a:ext uri="{FF2B5EF4-FFF2-40B4-BE49-F238E27FC236}">
                  <a16:creationId xmlns:a16="http://schemas.microsoft.com/office/drawing/2014/main" id="{3AAD5452-2C56-4FD8-91CE-847ABFB8A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568"/>
              <a:ext cx="136" cy="95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7" name="AutoShape 625">
              <a:extLst>
                <a:ext uri="{FF2B5EF4-FFF2-40B4-BE49-F238E27FC236}">
                  <a16:creationId xmlns:a16="http://schemas.microsoft.com/office/drawing/2014/main" id="{1B34F579-71A5-4141-B267-29C8B007A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16" y="2568"/>
              <a:ext cx="136" cy="95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8" name="AutoShape 626">
              <a:extLst>
                <a:ext uri="{FF2B5EF4-FFF2-40B4-BE49-F238E27FC236}">
                  <a16:creationId xmlns:a16="http://schemas.microsoft.com/office/drawing/2014/main" id="{316FCA84-AE52-4C45-A85A-DB99C8862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568"/>
              <a:ext cx="136" cy="953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59" name="AutoShape 627">
              <a:extLst>
                <a:ext uri="{FF2B5EF4-FFF2-40B4-BE49-F238E27FC236}">
                  <a16:creationId xmlns:a16="http://schemas.microsoft.com/office/drawing/2014/main" id="{CA368B65-73D6-4B16-8498-8C56483F1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568"/>
              <a:ext cx="91" cy="6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60" name="Group 628">
            <a:extLst>
              <a:ext uri="{FF2B5EF4-FFF2-40B4-BE49-F238E27FC236}">
                <a16:creationId xmlns:a16="http://schemas.microsoft.com/office/drawing/2014/main" id="{76ABB422-ED02-4147-9FE4-1C6ABD4864A9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851150"/>
            <a:ext cx="481013" cy="1441450"/>
            <a:chOff x="1805" y="754"/>
            <a:chExt cx="952" cy="2858"/>
          </a:xfrm>
        </p:grpSpPr>
        <p:sp>
          <p:nvSpPr>
            <p:cNvPr id="19061" name="AutoShape 629">
              <a:extLst>
                <a:ext uri="{FF2B5EF4-FFF2-40B4-BE49-F238E27FC236}">
                  <a16:creationId xmlns:a16="http://schemas.microsoft.com/office/drawing/2014/main" id="{A80D5624-4E45-47DC-BB80-82B30A387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480"/>
              <a:ext cx="952" cy="2132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2" name="AutoShape 630">
              <a:extLst>
                <a:ext uri="{FF2B5EF4-FFF2-40B4-BE49-F238E27FC236}">
                  <a16:creationId xmlns:a16="http://schemas.microsoft.com/office/drawing/2014/main" id="{E8002CA6-2737-45FE-8200-C030FCA93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614"/>
              <a:ext cx="136" cy="953"/>
            </a:xfrm>
            <a:prstGeom prst="roundRect">
              <a:avLst>
                <a:gd name="adj" fmla="val 1470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3" name="AutoShape 631">
              <a:extLst>
                <a:ext uri="{FF2B5EF4-FFF2-40B4-BE49-F238E27FC236}">
                  <a16:creationId xmlns:a16="http://schemas.microsoft.com/office/drawing/2014/main" id="{2F6D0300-F0FF-401A-B969-E69E6AFE1D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21" y="2614"/>
              <a:ext cx="136" cy="953"/>
            </a:xfrm>
            <a:prstGeom prst="roundRect">
              <a:avLst>
                <a:gd name="adj" fmla="val 18384"/>
              </a:avLst>
            </a:prstGeom>
            <a:gradFill rotWithShape="1">
              <a:gsLst>
                <a:gs pos="0">
                  <a:schemeClr val="tx2">
                    <a:alpha val="60001"/>
                  </a:schemeClr>
                </a:gs>
                <a:gs pos="100000">
                  <a:schemeClr val="tx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4" name="AutoShape 632">
              <a:extLst>
                <a:ext uri="{FF2B5EF4-FFF2-40B4-BE49-F238E27FC236}">
                  <a16:creationId xmlns:a16="http://schemas.microsoft.com/office/drawing/2014/main" id="{AFDA8A66-4A32-4299-AE9A-9AE328122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754"/>
              <a:ext cx="952" cy="2132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49020"/>
                    <a:invGamma/>
                  </a:srgbClr>
                </a:gs>
                <a:gs pos="50000">
                  <a:srgbClr val="FF3399"/>
                </a:gs>
                <a:gs pos="100000">
                  <a:srgbClr val="FF3399">
                    <a:gamma/>
                    <a:shade val="4902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5" name="AutoShape 633">
              <a:extLst>
                <a:ext uri="{FF2B5EF4-FFF2-40B4-BE49-F238E27FC236}">
                  <a16:creationId xmlns:a16="http://schemas.microsoft.com/office/drawing/2014/main" id="{2F5C337C-98D5-415D-87FC-C543AE696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8" y="777"/>
              <a:ext cx="907" cy="2087"/>
            </a:xfrm>
            <a:prstGeom prst="roundRect">
              <a:avLst>
                <a:gd name="adj" fmla="val 5778"/>
              </a:avLst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6" name="AutoShape 634">
              <a:extLst>
                <a:ext uri="{FF2B5EF4-FFF2-40B4-BE49-F238E27FC236}">
                  <a16:creationId xmlns:a16="http://schemas.microsoft.com/office/drawing/2014/main" id="{193493B5-95D4-417D-BC18-AA1E7A7A1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935"/>
              <a:ext cx="771" cy="1316"/>
            </a:xfrm>
            <a:prstGeom prst="roundRect">
              <a:avLst>
                <a:gd name="adj" fmla="val 6356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7" name="AutoShape 635">
              <a:extLst>
                <a:ext uri="{FF2B5EF4-FFF2-40B4-BE49-F238E27FC236}">
                  <a16:creationId xmlns:a16="http://schemas.microsoft.com/office/drawing/2014/main" id="{A2316307-A27D-485F-A4D6-C62A3EDD9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" y="956"/>
              <a:ext cx="747" cy="1275"/>
            </a:xfrm>
            <a:prstGeom prst="roundRect">
              <a:avLst>
                <a:gd name="adj" fmla="val 63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8" name="AutoShape 636">
              <a:extLst>
                <a:ext uri="{FF2B5EF4-FFF2-40B4-BE49-F238E27FC236}">
                  <a16:creationId xmlns:a16="http://schemas.microsoft.com/office/drawing/2014/main" id="{A9F82D43-1845-4CD2-809B-96D321D61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845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69" name="Rectangle 637">
              <a:extLst>
                <a:ext uri="{FF2B5EF4-FFF2-40B4-BE49-F238E27FC236}">
                  <a16:creationId xmlns:a16="http://schemas.microsoft.com/office/drawing/2014/main" id="{B9C0270F-AE09-4543-B66A-FDA0E35CE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566"/>
              <a:ext cx="725" cy="46"/>
            </a:xfrm>
            <a:prstGeom prst="rect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70" name="AutoShape 638">
              <a:extLst>
                <a:ext uri="{FF2B5EF4-FFF2-40B4-BE49-F238E27FC236}">
                  <a16:creationId xmlns:a16="http://schemas.microsoft.com/office/drawing/2014/main" id="{7AB36766-76E4-4F67-8615-62A87081D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22" y="3475"/>
              <a:ext cx="36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3399">
                    <a:gamma/>
                    <a:tint val="16471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71" name="Group 639">
              <a:extLst>
                <a:ext uri="{FF2B5EF4-FFF2-40B4-BE49-F238E27FC236}">
                  <a16:creationId xmlns:a16="http://schemas.microsoft.com/office/drawing/2014/main" id="{094E019F-A27E-4685-A0BB-1AF69C8B20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2931"/>
              <a:ext cx="771" cy="408"/>
              <a:chOff x="1985" y="2931"/>
              <a:chExt cx="682" cy="364"/>
            </a:xfrm>
          </p:grpSpPr>
          <p:sp>
            <p:nvSpPr>
              <p:cNvPr id="19072" name="AutoShape 640">
                <a:extLst>
                  <a:ext uri="{FF2B5EF4-FFF2-40B4-BE49-F238E27FC236}">
                    <a16:creationId xmlns:a16="http://schemas.microsoft.com/office/drawing/2014/main" id="{3C7B6F13-6068-4975-ADE8-208AE62F9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3" name="AutoShape 641">
                <a:extLst>
                  <a:ext uri="{FF2B5EF4-FFF2-40B4-BE49-F238E27FC236}">
                    <a16:creationId xmlns:a16="http://schemas.microsoft.com/office/drawing/2014/main" id="{545C1056-A316-4D19-92A3-8E3B694C3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4" name="AutoShape 642">
                <a:extLst>
                  <a:ext uri="{FF2B5EF4-FFF2-40B4-BE49-F238E27FC236}">
                    <a16:creationId xmlns:a16="http://schemas.microsoft.com/office/drawing/2014/main" id="{70FCF2A0-C4C7-458A-BA45-58F861147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931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5" name="AutoShape 643">
                <a:extLst>
                  <a:ext uri="{FF2B5EF4-FFF2-40B4-BE49-F238E27FC236}">
                    <a16:creationId xmlns:a16="http://schemas.microsoft.com/office/drawing/2014/main" id="{77EA667D-8324-43BA-A295-8AA63104C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6" name="AutoShape 644">
                <a:extLst>
                  <a:ext uri="{FF2B5EF4-FFF2-40B4-BE49-F238E27FC236}">
                    <a16:creationId xmlns:a16="http://schemas.microsoft.com/office/drawing/2014/main" id="{57C78A47-9999-4B43-AEFD-F801951C0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7" name="AutoShape 645">
                <a:extLst>
                  <a:ext uri="{FF2B5EF4-FFF2-40B4-BE49-F238E27FC236}">
                    <a16:creationId xmlns:a16="http://schemas.microsoft.com/office/drawing/2014/main" id="{F7273E34-A2AD-4317-9CE9-1F5C04113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022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8" name="AutoShape 646">
                <a:extLst>
                  <a:ext uri="{FF2B5EF4-FFF2-40B4-BE49-F238E27FC236}">
                    <a16:creationId xmlns:a16="http://schemas.microsoft.com/office/drawing/2014/main" id="{485998B1-2146-4E2E-AB24-7A7108112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9" name="AutoShape 647">
                <a:extLst>
                  <a:ext uri="{FF2B5EF4-FFF2-40B4-BE49-F238E27FC236}">
                    <a16:creationId xmlns:a16="http://schemas.microsoft.com/office/drawing/2014/main" id="{D47B5988-4A86-4698-86DD-931AE7DA9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0" name="AutoShape 648">
                <a:extLst>
                  <a:ext uri="{FF2B5EF4-FFF2-40B4-BE49-F238E27FC236}">
                    <a16:creationId xmlns:a16="http://schemas.microsoft.com/office/drawing/2014/main" id="{755B7A1F-2F35-4E19-9D82-B4A640D19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113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1" name="AutoShape 649">
                <a:extLst>
                  <a:ext uri="{FF2B5EF4-FFF2-40B4-BE49-F238E27FC236}">
                    <a16:creationId xmlns:a16="http://schemas.microsoft.com/office/drawing/2014/main" id="{2420D342-6064-4743-9313-2A5A9064A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2" name="AutoShape 650">
                <a:extLst>
                  <a:ext uri="{FF2B5EF4-FFF2-40B4-BE49-F238E27FC236}">
                    <a16:creationId xmlns:a16="http://schemas.microsoft.com/office/drawing/2014/main" id="{3A2505D9-89F2-4C11-AFC9-29561DA98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3" name="AutoShape 651">
                <a:extLst>
                  <a:ext uri="{FF2B5EF4-FFF2-40B4-BE49-F238E27FC236}">
                    <a16:creationId xmlns:a16="http://schemas.microsoft.com/office/drawing/2014/main" id="{998DDE25-DC38-468F-BD44-2C2E3EDB1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4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3399">
                      <a:gamma/>
                      <a:tint val="7294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84" name="AutoShape 652">
              <a:extLst>
                <a:ext uri="{FF2B5EF4-FFF2-40B4-BE49-F238E27FC236}">
                  <a16:creationId xmlns:a16="http://schemas.microsoft.com/office/drawing/2014/main" id="{2FDA9681-D225-4FDD-A327-018D0925E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387"/>
              <a:ext cx="799" cy="445"/>
            </a:xfrm>
            <a:prstGeom prst="roundRect">
              <a:avLst>
                <a:gd name="adj" fmla="val 8537"/>
              </a:avLst>
            </a:prstGeom>
            <a:gradFill rotWithShape="1">
              <a:gsLst>
                <a:gs pos="0">
                  <a:srgbClr val="CC0066">
                    <a:gamma/>
                    <a:shade val="4627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85" name="Group 653">
              <a:extLst>
                <a:ext uri="{FF2B5EF4-FFF2-40B4-BE49-F238E27FC236}">
                  <a16:creationId xmlns:a16="http://schemas.microsoft.com/office/drawing/2014/main" id="{5623B3FC-FB99-468B-9B50-807F0CCA9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1" y="2406"/>
              <a:ext cx="768" cy="408"/>
              <a:chOff x="1912" y="2408"/>
              <a:chExt cx="768" cy="408"/>
            </a:xfrm>
          </p:grpSpPr>
          <p:sp>
            <p:nvSpPr>
              <p:cNvPr id="19086" name="AutoShape 654">
                <a:extLst>
                  <a:ext uri="{FF2B5EF4-FFF2-40B4-BE49-F238E27FC236}">
                    <a16:creationId xmlns:a16="http://schemas.microsoft.com/office/drawing/2014/main" id="{C0BAC63D-C75E-46BC-B7F8-09F7FE9B9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2" y="2408"/>
                <a:ext cx="768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7" name="AutoShape 655">
                <a:extLst>
                  <a:ext uri="{FF2B5EF4-FFF2-40B4-BE49-F238E27FC236}">
                    <a16:creationId xmlns:a16="http://schemas.microsoft.com/office/drawing/2014/main" id="{B1AA1960-787D-45DF-B6E0-65DD72A01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432"/>
                <a:ext cx="453" cy="272"/>
              </a:xfrm>
              <a:prstGeom prst="bevel">
                <a:avLst>
                  <a:gd name="adj" fmla="val 37856"/>
                </a:avLst>
              </a:prstGeom>
              <a:gradFill rotWithShape="1">
                <a:gsLst>
                  <a:gs pos="0">
                    <a:srgbClr val="DDDDDD">
                      <a:gamma/>
                      <a:tint val="5647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8" name="AutoShape 656">
                <a:extLst>
                  <a:ext uri="{FF2B5EF4-FFF2-40B4-BE49-F238E27FC236}">
                    <a16:creationId xmlns:a16="http://schemas.microsoft.com/office/drawing/2014/main" id="{2A7F4AC5-C4EF-43D4-8A5C-A11ABD1B4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89" name="AutoShape 657">
                <a:extLst>
                  <a:ext uri="{FF2B5EF4-FFF2-40B4-BE49-F238E27FC236}">
                    <a16:creationId xmlns:a16="http://schemas.microsoft.com/office/drawing/2014/main" id="{9D47A4B5-32C6-492E-85AB-DA50AA64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0" name="AutoShape 658">
                <a:extLst>
                  <a:ext uri="{FF2B5EF4-FFF2-40B4-BE49-F238E27FC236}">
                    <a16:creationId xmlns:a16="http://schemas.microsoft.com/office/drawing/2014/main" id="{E0BC221B-F31B-4467-95D6-EFE79E6CA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70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1" name="AutoShape 659">
                <a:extLst>
                  <a:ext uri="{FF2B5EF4-FFF2-40B4-BE49-F238E27FC236}">
                    <a16:creationId xmlns:a16="http://schemas.microsoft.com/office/drawing/2014/main" id="{97E82F2F-BFD6-4556-8C00-9569467CD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32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2" name="AutoShape 660">
                <a:extLst>
                  <a:ext uri="{FF2B5EF4-FFF2-40B4-BE49-F238E27FC236}">
                    <a16:creationId xmlns:a16="http://schemas.microsoft.com/office/drawing/2014/main" id="{937BEEC1-779D-4759-91B9-E12A5A20E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568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3" name="AutoShape 661">
                <a:extLst>
                  <a:ext uri="{FF2B5EF4-FFF2-40B4-BE49-F238E27FC236}">
                    <a16:creationId xmlns:a16="http://schemas.microsoft.com/office/drawing/2014/main" id="{F121C121-1246-415F-8485-FF12DAFA1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568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94" name="AutoShape 662">
                <a:extLst>
                  <a:ext uri="{FF2B5EF4-FFF2-40B4-BE49-F238E27FC236}">
                    <a16:creationId xmlns:a16="http://schemas.microsoft.com/office/drawing/2014/main" id="{8B8176BC-DCEF-4BB4-B454-DE4F7F7B3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432"/>
                <a:ext cx="13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3399">
                      <a:gamma/>
                      <a:tint val="56471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95" name="Rectangle 663">
              <a:extLst>
                <a:ext uri="{FF2B5EF4-FFF2-40B4-BE49-F238E27FC236}">
                  <a16:creationId xmlns:a16="http://schemas.microsoft.com/office/drawing/2014/main" id="{BA4E39FF-377D-4F91-B7DB-D290A2CF9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296"/>
              <a:ext cx="318" cy="45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96" name="AutoShape 664">
              <a:extLst>
                <a:ext uri="{FF2B5EF4-FFF2-40B4-BE49-F238E27FC236}">
                  <a16:creationId xmlns:a16="http://schemas.microsoft.com/office/drawing/2014/main" id="{9DE9844D-2D29-4310-904E-93BA0A04C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864"/>
              <a:ext cx="91" cy="26"/>
            </a:xfrm>
            <a:prstGeom prst="roundRect">
              <a:avLst>
                <a:gd name="adj" fmla="val 50000"/>
              </a:avLst>
            </a:prstGeom>
            <a:solidFill>
              <a:srgbClr val="CC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8" name="Group 676">
            <a:extLst>
              <a:ext uri="{FF2B5EF4-FFF2-40B4-BE49-F238E27FC236}">
                <a16:creationId xmlns:a16="http://schemas.microsoft.com/office/drawing/2014/main" id="{D419F0FC-883D-4724-9120-3F4400F0AE07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1557338"/>
            <a:ext cx="350838" cy="755650"/>
            <a:chOff x="5524" y="981"/>
            <a:chExt cx="221" cy="476"/>
          </a:xfrm>
        </p:grpSpPr>
        <p:sp>
          <p:nvSpPr>
            <p:cNvPr id="18599" name="AutoShape 167">
              <a:extLst>
                <a:ext uri="{FF2B5EF4-FFF2-40B4-BE49-F238E27FC236}">
                  <a16:creationId xmlns:a16="http://schemas.microsoft.com/office/drawing/2014/main" id="{1A3160C6-3FFA-4BEE-B0AE-491EA1BA3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81"/>
              <a:ext cx="221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0" name="AutoShape 168">
              <a:extLst>
                <a:ext uri="{FF2B5EF4-FFF2-40B4-BE49-F238E27FC236}">
                  <a16:creationId xmlns:a16="http://schemas.microsoft.com/office/drawing/2014/main" id="{BF3A7432-E77A-4951-9C3D-4E6BE30E6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981"/>
              <a:ext cx="78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1" name="AutoShape 169">
              <a:extLst>
                <a:ext uri="{FF2B5EF4-FFF2-40B4-BE49-F238E27FC236}">
                  <a16:creationId xmlns:a16="http://schemas.microsoft.com/office/drawing/2014/main" id="{C37A43BA-5AA9-4012-BDD5-8DA145BAC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0" y="981"/>
              <a:ext cx="22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2" name="AutoShape 170">
              <a:extLst>
                <a:ext uri="{FF2B5EF4-FFF2-40B4-BE49-F238E27FC236}">
                  <a16:creationId xmlns:a16="http://schemas.microsoft.com/office/drawing/2014/main" id="{CEA38AAC-8F3D-461E-838E-D38C6950A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1014"/>
              <a:ext cx="221" cy="443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3" name="AutoShape 171">
              <a:extLst>
                <a:ext uri="{FF2B5EF4-FFF2-40B4-BE49-F238E27FC236}">
                  <a16:creationId xmlns:a16="http://schemas.microsoft.com/office/drawing/2014/main" id="{68940D01-4A43-43EF-A51A-21C125B89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1014"/>
              <a:ext cx="199" cy="432"/>
            </a:xfrm>
            <a:prstGeom prst="roundRect">
              <a:avLst>
                <a:gd name="adj" fmla="val 4519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4" name="Line 172">
              <a:extLst>
                <a:ext uri="{FF2B5EF4-FFF2-40B4-BE49-F238E27FC236}">
                  <a16:creationId xmlns:a16="http://schemas.microsoft.com/office/drawing/2014/main" id="{81235B35-BEDF-4378-8D47-BDE6C2FAC7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5" y="1247"/>
              <a:ext cx="1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05" name="Line 173">
              <a:extLst>
                <a:ext uri="{FF2B5EF4-FFF2-40B4-BE49-F238E27FC236}">
                  <a16:creationId xmlns:a16="http://schemas.microsoft.com/office/drawing/2014/main" id="{143E93BF-FE3B-4151-8942-1108BA0221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" y="1014"/>
              <a:ext cx="0" cy="432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06" name="AutoShape 174">
              <a:extLst>
                <a:ext uri="{FF2B5EF4-FFF2-40B4-BE49-F238E27FC236}">
                  <a16:creationId xmlns:a16="http://schemas.microsoft.com/office/drawing/2014/main" id="{DC01BD95-64D8-48D9-BD13-29F3D5478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" y="1014"/>
              <a:ext cx="99" cy="233"/>
            </a:xfrm>
            <a:prstGeom prst="bevel">
              <a:avLst>
                <a:gd name="adj" fmla="val 7843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08" name="Group 176">
              <a:extLst>
                <a:ext uri="{FF2B5EF4-FFF2-40B4-BE49-F238E27FC236}">
                  <a16:creationId xmlns:a16="http://schemas.microsoft.com/office/drawing/2014/main" id="{2BDE4795-DEAF-4D6B-BE4E-0168C4C19F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6" y="981"/>
              <a:ext cx="4" cy="33"/>
              <a:chOff x="1669" y="1888"/>
              <a:chExt cx="90" cy="272"/>
            </a:xfrm>
          </p:grpSpPr>
          <p:sp>
            <p:nvSpPr>
              <p:cNvPr id="18609" name="Rectangle 177">
                <a:extLst>
                  <a:ext uri="{FF2B5EF4-FFF2-40B4-BE49-F238E27FC236}">
                    <a16:creationId xmlns:a16="http://schemas.microsoft.com/office/drawing/2014/main" id="{D2BA5B27-2186-4801-9B5B-002FEC55B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0" name="Rectangle 178">
                <a:extLst>
                  <a:ext uri="{FF2B5EF4-FFF2-40B4-BE49-F238E27FC236}">
                    <a16:creationId xmlns:a16="http://schemas.microsoft.com/office/drawing/2014/main" id="{8E3396C2-2C24-4E13-97BA-1EE76D743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1" name="Group 179">
              <a:extLst>
                <a:ext uri="{FF2B5EF4-FFF2-40B4-BE49-F238E27FC236}">
                  <a16:creationId xmlns:a16="http://schemas.microsoft.com/office/drawing/2014/main" id="{25B91426-A975-4A2F-A152-8632E32FD3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8" y="981"/>
              <a:ext cx="4" cy="33"/>
              <a:chOff x="1669" y="1888"/>
              <a:chExt cx="90" cy="272"/>
            </a:xfrm>
          </p:grpSpPr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B599DFCE-6F26-4CD3-AD87-E28256AB9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Rectangle 181">
                <a:extLst>
                  <a:ext uri="{FF2B5EF4-FFF2-40B4-BE49-F238E27FC236}">
                    <a16:creationId xmlns:a16="http://schemas.microsoft.com/office/drawing/2014/main" id="{B8018B2B-C324-4667-82CA-BB46703E2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1A4D99B5-3432-4698-BACD-5B84E54B11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2" y="981"/>
              <a:ext cx="4" cy="33"/>
              <a:chOff x="1669" y="1888"/>
              <a:chExt cx="90" cy="272"/>
            </a:xfrm>
          </p:grpSpPr>
          <p:sp>
            <p:nvSpPr>
              <p:cNvPr id="18615" name="Rectangle 183">
                <a:extLst>
                  <a:ext uri="{FF2B5EF4-FFF2-40B4-BE49-F238E27FC236}">
                    <a16:creationId xmlns:a16="http://schemas.microsoft.com/office/drawing/2014/main" id="{E1594AA7-1C70-475C-AC39-2C585F408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B9A528DD-157D-4EFE-A97E-6C754B2DF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7" name="Group 185">
              <a:extLst>
                <a:ext uri="{FF2B5EF4-FFF2-40B4-BE49-F238E27FC236}">
                  <a16:creationId xmlns:a16="http://schemas.microsoft.com/office/drawing/2014/main" id="{7ED0EC9A-4EA7-49A6-8F7A-57783DE611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6" y="981"/>
              <a:ext cx="4" cy="33"/>
              <a:chOff x="1669" y="1888"/>
              <a:chExt cx="90" cy="272"/>
            </a:xfrm>
          </p:grpSpPr>
          <p:sp>
            <p:nvSpPr>
              <p:cNvPr id="18618" name="Rectangle 186">
                <a:extLst>
                  <a:ext uri="{FF2B5EF4-FFF2-40B4-BE49-F238E27FC236}">
                    <a16:creationId xmlns:a16="http://schemas.microsoft.com/office/drawing/2014/main" id="{53161CE8-4339-4AE3-9F04-127CC0B12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888"/>
                <a:ext cx="45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EF27A93E-C315-40BF-A899-A62AB76E3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8"/>
                <a:ext cx="45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03" name="Rectangle 671">
              <a:extLst>
                <a:ext uri="{FF2B5EF4-FFF2-40B4-BE49-F238E27FC236}">
                  <a16:creationId xmlns:a16="http://schemas.microsoft.com/office/drawing/2014/main" id="{BAC0D9CE-859C-4DCA-8A0A-E9A8B2EBE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81"/>
              <a:ext cx="221" cy="2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04" name="Rectangle 672">
              <a:extLst>
                <a:ext uri="{FF2B5EF4-FFF2-40B4-BE49-F238E27FC236}">
                  <a16:creationId xmlns:a16="http://schemas.microsoft.com/office/drawing/2014/main" id="{ADEDD2FB-6161-484C-B6D3-65982C4DF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992"/>
              <a:ext cx="221" cy="2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7" name="Group 675">
            <a:extLst>
              <a:ext uri="{FF2B5EF4-FFF2-40B4-BE49-F238E27FC236}">
                <a16:creationId xmlns:a16="http://schemas.microsoft.com/office/drawing/2014/main" id="{9C48CDA8-3F27-4BC2-93CE-9294B62118EC}"/>
              </a:ext>
            </a:extLst>
          </p:cNvPr>
          <p:cNvGrpSpPr>
            <a:grpSpLocks/>
          </p:cNvGrpSpPr>
          <p:nvPr/>
        </p:nvGrpSpPr>
        <p:grpSpPr bwMode="auto">
          <a:xfrm>
            <a:off x="8304213" y="871538"/>
            <a:ext cx="352425" cy="1441450"/>
            <a:chOff x="5231" y="549"/>
            <a:chExt cx="222" cy="908"/>
          </a:xfrm>
        </p:grpSpPr>
        <p:sp>
          <p:nvSpPr>
            <p:cNvPr id="18622" name="AutoShape 190">
              <a:extLst>
                <a:ext uri="{FF2B5EF4-FFF2-40B4-BE49-F238E27FC236}">
                  <a16:creationId xmlns:a16="http://schemas.microsoft.com/office/drawing/2014/main" id="{1EBAE5BF-44B2-48A9-B89B-3A52AA8EE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49"/>
              <a:ext cx="222" cy="45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3" name="AutoShape 191">
              <a:extLst>
                <a:ext uri="{FF2B5EF4-FFF2-40B4-BE49-F238E27FC236}">
                  <a16:creationId xmlns:a16="http://schemas.microsoft.com/office/drawing/2014/main" id="{66A5555D-C648-4CB6-B59E-DBD53D69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60"/>
              <a:ext cx="222" cy="454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4" name="AutoShape 192">
              <a:extLst>
                <a:ext uri="{FF2B5EF4-FFF2-40B4-BE49-F238E27FC236}">
                  <a16:creationId xmlns:a16="http://schemas.microsoft.com/office/drawing/2014/main" id="{5BBBB875-F0C8-4FCF-8BA6-6D65EE281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7" y="632"/>
              <a:ext cx="210" cy="310"/>
            </a:xfrm>
            <a:prstGeom prst="roundRect">
              <a:avLst>
                <a:gd name="adj" fmla="val 3921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5" name="AutoShape 193">
              <a:extLst>
                <a:ext uri="{FF2B5EF4-FFF2-40B4-BE49-F238E27FC236}">
                  <a16:creationId xmlns:a16="http://schemas.microsoft.com/office/drawing/2014/main" id="{24D3473F-EB1B-4722-BCC2-A24E6AAA6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1025"/>
              <a:ext cx="222" cy="432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AutoShape 194">
              <a:extLst>
                <a:ext uri="{FF2B5EF4-FFF2-40B4-BE49-F238E27FC236}">
                  <a16:creationId xmlns:a16="http://schemas.microsoft.com/office/drawing/2014/main" id="{799C9B0C-E5DB-4203-A1A9-6141B5EC9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25"/>
              <a:ext cx="200" cy="421"/>
            </a:xfrm>
            <a:prstGeom prst="roundRect">
              <a:avLst>
                <a:gd name="adj" fmla="val 7819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AutoShape 195">
              <a:extLst>
                <a:ext uri="{FF2B5EF4-FFF2-40B4-BE49-F238E27FC236}">
                  <a16:creationId xmlns:a16="http://schemas.microsoft.com/office/drawing/2014/main" id="{7D803C55-3B0F-48BA-BEAC-F5FDB3E19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638"/>
              <a:ext cx="200" cy="298"/>
            </a:xfrm>
            <a:prstGeom prst="roundRect">
              <a:avLst>
                <a:gd name="adj" fmla="val 3921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8" name="Rectangle 196">
              <a:extLst>
                <a:ext uri="{FF2B5EF4-FFF2-40B4-BE49-F238E27FC236}">
                  <a16:creationId xmlns:a16="http://schemas.microsoft.com/office/drawing/2014/main" id="{A4ED0A14-4E2D-42AE-92E6-837D21DA2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649"/>
              <a:ext cx="178" cy="27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9" name="AutoShape 197">
              <a:extLst>
                <a:ext uri="{FF2B5EF4-FFF2-40B4-BE49-F238E27FC236}">
                  <a16:creationId xmlns:a16="http://schemas.microsoft.com/office/drawing/2014/main" id="{7F952CBA-36C6-4773-A394-86D8CC946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560"/>
              <a:ext cx="33" cy="44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0" name="AutoShape 198">
              <a:extLst>
                <a:ext uri="{FF2B5EF4-FFF2-40B4-BE49-F238E27FC236}">
                  <a16:creationId xmlns:a16="http://schemas.microsoft.com/office/drawing/2014/main" id="{4C766F59-7A00-40CB-8F55-EFB42B332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560"/>
              <a:ext cx="33" cy="44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DCDEC8"/>
                </a:gs>
                <a:gs pos="50000">
                  <a:srgbClr val="DCDEC8">
                    <a:gamma/>
                    <a:tint val="33725"/>
                    <a:invGamma/>
                  </a:srgbClr>
                </a:gs>
                <a:gs pos="100000">
                  <a:srgbClr val="DCDEC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1" name="Oval 199">
              <a:extLst>
                <a:ext uri="{FF2B5EF4-FFF2-40B4-BE49-F238E27FC236}">
                  <a16:creationId xmlns:a16="http://schemas.microsoft.com/office/drawing/2014/main" id="{E845DC5B-3C38-435F-B1B7-ADCCDDAAB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1" y="604"/>
              <a:ext cx="11" cy="1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2" name="Oval 200">
              <a:extLst>
                <a:ext uri="{FF2B5EF4-FFF2-40B4-BE49-F238E27FC236}">
                  <a16:creationId xmlns:a16="http://schemas.microsoft.com/office/drawing/2014/main" id="{22DCD1F5-547F-4517-ADAD-546E1F4A9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593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3" name="Rectangle 201">
              <a:extLst>
                <a:ext uri="{FF2B5EF4-FFF2-40B4-BE49-F238E27FC236}">
                  <a16:creationId xmlns:a16="http://schemas.microsoft.com/office/drawing/2014/main" id="{24773AD8-9B00-42D4-973E-8D9F210F0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70"/>
              <a:ext cx="200" cy="1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4" name="Rectangle 202">
              <a:extLst>
                <a:ext uri="{FF2B5EF4-FFF2-40B4-BE49-F238E27FC236}">
                  <a16:creationId xmlns:a16="http://schemas.microsoft.com/office/drawing/2014/main" id="{687E3731-EEAA-453F-9134-AF0552A5C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" y="1081"/>
              <a:ext cx="200" cy="32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5" name="AutoShape 203">
              <a:extLst>
                <a:ext uri="{FF2B5EF4-FFF2-40B4-BE49-F238E27FC236}">
                  <a16:creationId xmlns:a16="http://schemas.microsoft.com/office/drawing/2014/main" id="{41E8031A-11F1-4295-B7DB-B6A461EE3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42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6" name="AutoShape 204">
              <a:extLst>
                <a:ext uri="{FF2B5EF4-FFF2-40B4-BE49-F238E27FC236}">
                  <a16:creationId xmlns:a16="http://schemas.microsoft.com/office/drawing/2014/main" id="{90EC3991-176F-4BB6-9688-62376EBC8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4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7" name="AutoShape 205">
              <a:extLst>
                <a:ext uri="{FF2B5EF4-FFF2-40B4-BE49-F238E27FC236}">
                  <a16:creationId xmlns:a16="http://schemas.microsoft.com/office/drawing/2014/main" id="{071CDB75-B9EA-4A4F-9B50-D74CC49DA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4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8" name="AutoShape 206">
              <a:extLst>
                <a:ext uri="{FF2B5EF4-FFF2-40B4-BE49-F238E27FC236}">
                  <a16:creationId xmlns:a16="http://schemas.microsoft.com/office/drawing/2014/main" id="{48406984-DA83-42F7-B270-E5791012C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02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9" name="AutoShape 207">
              <a:extLst>
                <a:ext uri="{FF2B5EF4-FFF2-40B4-BE49-F238E27FC236}">
                  <a16:creationId xmlns:a16="http://schemas.microsoft.com/office/drawing/2014/main" id="{3D1A917D-E092-4489-B50D-53E0C5DAB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0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0" name="AutoShape 208">
              <a:extLst>
                <a:ext uri="{FF2B5EF4-FFF2-40B4-BE49-F238E27FC236}">
                  <a16:creationId xmlns:a16="http://schemas.microsoft.com/office/drawing/2014/main" id="{2388FC19-D342-4625-80E9-01C808D4E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02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1" name="AutoShape 209">
              <a:extLst>
                <a:ext uri="{FF2B5EF4-FFF2-40B4-BE49-F238E27FC236}">
                  <a16:creationId xmlns:a16="http://schemas.microsoft.com/office/drawing/2014/main" id="{64DD93E5-6C42-4BA1-9C63-1F62BBCA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282"/>
              <a:ext cx="45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2" name="AutoShape 210">
              <a:extLst>
                <a:ext uri="{FF2B5EF4-FFF2-40B4-BE49-F238E27FC236}">
                  <a16:creationId xmlns:a16="http://schemas.microsoft.com/office/drawing/2014/main" id="{8D48D356-93E1-4CE7-8253-4F2BC93C4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282"/>
              <a:ext cx="44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3" name="AutoShape 211">
              <a:extLst>
                <a:ext uri="{FF2B5EF4-FFF2-40B4-BE49-F238E27FC236}">
                  <a16:creationId xmlns:a16="http://schemas.microsoft.com/office/drawing/2014/main" id="{49466E57-A090-4402-B0C8-7DDCA699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282"/>
              <a:ext cx="44" cy="2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4" name="AutoShape 212">
              <a:extLst>
                <a:ext uri="{FF2B5EF4-FFF2-40B4-BE49-F238E27FC236}">
                  <a16:creationId xmlns:a16="http://schemas.microsoft.com/office/drawing/2014/main" id="{E3AFB055-D066-4BB0-A1D8-2A9B6E82C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321"/>
              <a:ext cx="45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5" name="AutoShape 213">
              <a:extLst>
                <a:ext uri="{FF2B5EF4-FFF2-40B4-BE49-F238E27FC236}">
                  <a16:creationId xmlns:a16="http://schemas.microsoft.com/office/drawing/2014/main" id="{53D1A6BB-AC97-46CC-8656-EC2739F69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321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6" name="AutoShape 214">
              <a:extLst>
                <a:ext uri="{FF2B5EF4-FFF2-40B4-BE49-F238E27FC236}">
                  <a16:creationId xmlns:a16="http://schemas.microsoft.com/office/drawing/2014/main" id="{D0C08264-1C13-4EC9-844A-38E42EA57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321"/>
              <a:ext cx="44" cy="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AutoShape 215">
              <a:extLst>
                <a:ext uri="{FF2B5EF4-FFF2-40B4-BE49-F238E27FC236}">
                  <a16:creationId xmlns:a16="http://schemas.microsoft.com/office/drawing/2014/main" id="{6D770816-1DFC-47F2-AE42-FCFDFCAEE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368"/>
              <a:ext cx="45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AutoShape 216">
              <a:extLst>
                <a:ext uri="{FF2B5EF4-FFF2-40B4-BE49-F238E27FC236}">
                  <a16:creationId xmlns:a16="http://schemas.microsoft.com/office/drawing/2014/main" id="{6DA0FC1A-D789-4D3A-987A-C4DE19581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368"/>
              <a:ext cx="4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AutoShape 217">
              <a:extLst>
                <a:ext uri="{FF2B5EF4-FFF2-40B4-BE49-F238E27FC236}">
                  <a16:creationId xmlns:a16="http://schemas.microsoft.com/office/drawing/2014/main" id="{26857C32-3F78-460E-8256-FB81B8F2A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1368"/>
              <a:ext cx="4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D24ED9A0-6726-4591-9091-A1CD30EC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1114"/>
              <a:ext cx="88" cy="66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AutoShape 219">
              <a:extLst>
                <a:ext uri="{FF2B5EF4-FFF2-40B4-BE49-F238E27FC236}">
                  <a16:creationId xmlns:a16="http://schemas.microsoft.com/office/drawing/2014/main" id="{FEA2532E-8A72-4171-ADB6-B022BE32D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103"/>
              <a:ext cx="3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AutoShape 220">
              <a:extLst>
                <a:ext uri="{FF2B5EF4-FFF2-40B4-BE49-F238E27FC236}">
                  <a16:creationId xmlns:a16="http://schemas.microsoft.com/office/drawing/2014/main" id="{306067FB-ECAE-4C04-B25C-B269D7B68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4" y="1147"/>
              <a:ext cx="3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AutoShape 221">
              <a:extLst>
                <a:ext uri="{FF2B5EF4-FFF2-40B4-BE49-F238E27FC236}">
                  <a16:creationId xmlns:a16="http://schemas.microsoft.com/office/drawing/2014/main" id="{5E3E3023-8602-4B0A-9CBB-1B743D449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103"/>
              <a:ext cx="3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AutoShape 222">
              <a:extLst>
                <a:ext uri="{FF2B5EF4-FFF2-40B4-BE49-F238E27FC236}">
                  <a16:creationId xmlns:a16="http://schemas.microsoft.com/office/drawing/2014/main" id="{7E321EA9-C80E-458D-8463-3A76A45A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147"/>
              <a:ext cx="3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AutoShape 223">
              <a:extLst>
                <a:ext uri="{FF2B5EF4-FFF2-40B4-BE49-F238E27FC236}">
                  <a16:creationId xmlns:a16="http://schemas.microsoft.com/office/drawing/2014/main" id="{229C8FB2-37AD-43BC-93DC-142B8E743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1125"/>
              <a:ext cx="44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8000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AutoShape 224">
              <a:extLst>
                <a:ext uri="{FF2B5EF4-FFF2-40B4-BE49-F238E27FC236}">
                  <a16:creationId xmlns:a16="http://schemas.microsoft.com/office/drawing/2014/main" id="{70BF4FCD-D4FF-443C-B1A5-7CCA03D1C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5" y="1130"/>
              <a:ext cx="33" cy="3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Oval 225">
              <a:extLst>
                <a:ext uri="{FF2B5EF4-FFF2-40B4-BE49-F238E27FC236}">
                  <a16:creationId xmlns:a16="http://schemas.microsoft.com/office/drawing/2014/main" id="{D2D1B203-3647-4ECC-B6DA-0BC858049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1047"/>
              <a:ext cx="11" cy="12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58" name="Group 226">
              <a:extLst>
                <a:ext uri="{FF2B5EF4-FFF2-40B4-BE49-F238E27FC236}">
                  <a16:creationId xmlns:a16="http://schemas.microsoft.com/office/drawing/2014/main" id="{DD52734A-AE58-4A3A-A010-E38B0A8FF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1" y="981"/>
              <a:ext cx="222" cy="44"/>
              <a:chOff x="3664" y="1434"/>
              <a:chExt cx="907" cy="136"/>
            </a:xfrm>
          </p:grpSpPr>
          <p:sp>
            <p:nvSpPr>
              <p:cNvPr id="18659" name="AutoShape 227">
                <a:extLst>
                  <a:ext uri="{FF2B5EF4-FFF2-40B4-BE49-F238E27FC236}">
                    <a16:creationId xmlns:a16="http://schemas.microsoft.com/office/drawing/2014/main" id="{DFA313CD-D923-4095-A2A0-F451FD106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434"/>
                <a:ext cx="90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0" name="AutoShape 228">
                <a:extLst>
                  <a:ext uri="{FF2B5EF4-FFF2-40B4-BE49-F238E27FC236}">
                    <a16:creationId xmlns:a16="http://schemas.microsoft.com/office/drawing/2014/main" id="{3D1BFC58-DA26-42D4-9A4B-DC3BDD3BE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434"/>
                <a:ext cx="317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1" name="AutoShape 229">
                <a:extLst>
                  <a:ext uri="{FF2B5EF4-FFF2-40B4-BE49-F238E27FC236}">
                    <a16:creationId xmlns:a16="http://schemas.microsoft.com/office/drawing/2014/main" id="{2B7A3F79-EC02-4A85-9F54-D1BF0B74D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1434"/>
                <a:ext cx="9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62" name="Group 230">
                <a:extLst>
                  <a:ext uri="{FF2B5EF4-FFF2-40B4-BE49-F238E27FC236}">
                    <a16:creationId xmlns:a16="http://schemas.microsoft.com/office/drawing/2014/main" id="{13B94F2A-77B5-4AA4-8120-556299DE2A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1434"/>
                <a:ext cx="17" cy="136"/>
                <a:chOff x="1669" y="1888"/>
                <a:chExt cx="90" cy="272"/>
              </a:xfrm>
            </p:grpSpPr>
            <p:sp>
              <p:nvSpPr>
                <p:cNvPr id="18663" name="Rectangle 231">
                  <a:extLst>
                    <a:ext uri="{FF2B5EF4-FFF2-40B4-BE49-F238E27FC236}">
                      <a16:creationId xmlns:a16="http://schemas.microsoft.com/office/drawing/2014/main" id="{A92982D9-C3BA-4585-9B36-BE14689ED0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4" name="Rectangle 232">
                  <a:extLst>
                    <a:ext uri="{FF2B5EF4-FFF2-40B4-BE49-F238E27FC236}">
                      <a16:creationId xmlns:a16="http://schemas.microsoft.com/office/drawing/2014/main" id="{ED385F51-2754-4D20-B087-8BF5E2C853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65" name="Group 233">
                <a:extLst>
                  <a:ext uri="{FF2B5EF4-FFF2-40B4-BE49-F238E27FC236}">
                    <a16:creationId xmlns:a16="http://schemas.microsoft.com/office/drawing/2014/main" id="{5C80994D-7D86-4D4D-A601-9D02D65896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6" y="1434"/>
                <a:ext cx="17" cy="136"/>
                <a:chOff x="1669" y="1888"/>
                <a:chExt cx="90" cy="272"/>
              </a:xfrm>
            </p:grpSpPr>
            <p:sp>
              <p:nvSpPr>
                <p:cNvPr id="18666" name="Rectangle 234">
                  <a:extLst>
                    <a:ext uri="{FF2B5EF4-FFF2-40B4-BE49-F238E27FC236}">
                      <a16:creationId xmlns:a16="http://schemas.microsoft.com/office/drawing/2014/main" id="{7C7741AB-8ADD-42DA-9323-76DC47A4E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67" name="Rectangle 235">
                  <a:extLst>
                    <a:ext uri="{FF2B5EF4-FFF2-40B4-BE49-F238E27FC236}">
                      <a16:creationId xmlns:a16="http://schemas.microsoft.com/office/drawing/2014/main" id="{2D5D8750-4785-46E2-AE70-DF76A7D40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68" name="Group 236">
                <a:extLst>
                  <a:ext uri="{FF2B5EF4-FFF2-40B4-BE49-F238E27FC236}">
                    <a16:creationId xmlns:a16="http://schemas.microsoft.com/office/drawing/2014/main" id="{A15C36F3-8E38-45C5-A990-BA1D366BB4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1434"/>
                <a:ext cx="17" cy="136"/>
                <a:chOff x="1669" y="1888"/>
                <a:chExt cx="90" cy="272"/>
              </a:xfrm>
            </p:grpSpPr>
            <p:sp>
              <p:nvSpPr>
                <p:cNvPr id="18669" name="Rectangle 237">
                  <a:extLst>
                    <a:ext uri="{FF2B5EF4-FFF2-40B4-BE49-F238E27FC236}">
                      <a16:creationId xmlns:a16="http://schemas.microsoft.com/office/drawing/2014/main" id="{9AD3EA2C-C847-4F21-BE81-9BCFCAABD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0" name="Rectangle 238">
                  <a:extLst>
                    <a:ext uri="{FF2B5EF4-FFF2-40B4-BE49-F238E27FC236}">
                      <a16:creationId xmlns:a16="http://schemas.microsoft.com/office/drawing/2014/main" id="{2EE32EB6-93DF-4C44-B307-52F949519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71" name="Group 239">
                <a:extLst>
                  <a:ext uri="{FF2B5EF4-FFF2-40B4-BE49-F238E27FC236}">
                    <a16:creationId xmlns:a16="http://schemas.microsoft.com/office/drawing/2014/main" id="{2E3DBCF7-AD96-43BF-A3B2-D0CE031319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8" y="1434"/>
                <a:ext cx="17" cy="136"/>
                <a:chOff x="1669" y="1888"/>
                <a:chExt cx="90" cy="272"/>
              </a:xfrm>
            </p:grpSpPr>
            <p:sp>
              <p:nvSpPr>
                <p:cNvPr id="18672" name="Rectangle 240">
                  <a:extLst>
                    <a:ext uri="{FF2B5EF4-FFF2-40B4-BE49-F238E27FC236}">
                      <a16:creationId xmlns:a16="http://schemas.microsoft.com/office/drawing/2014/main" id="{99476F9F-AFFB-47F1-844F-CE292C3FF7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73" name="Rectangle 241">
                  <a:extLst>
                    <a:ext uri="{FF2B5EF4-FFF2-40B4-BE49-F238E27FC236}">
                      <a16:creationId xmlns:a16="http://schemas.microsoft.com/office/drawing/2014/main" id="{94F6908B-A37F-41CE-9878-3DCCC28A3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4" y="1888"/>
                  <a:ext cx="45" cy="272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100000">
                      <a:srgbClr val="96969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05" name="Rectangle 673">
              <a:extLst>
                <a:ext uri="{FF2B5EF4-FFF2-40B4-BE49-F238E27FC236}">
                  <a16:creationId xmlns:a16="http://schemas.microsoft.com/office/drawing/2014/main" id="{572E79C8-E16A-46AD-976C-2BEB81FE5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992"/>
              <a:ext cx="222" cy="22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06" name="Rectangle 674">
              <a:extLst>
                <a:ext uri="{FF2B5EF4-FFF2-40B4-BE49-F238E27FC236}">
                  <a16:creationId xmlns:a16="http://schemas.microsoft.com/office/drawing/2014/main" id="{0148BD46-8E88-46B9-ACF7-20133D7B9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1003"/>
              <a:ext cx="222" cy="2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09" name="Group 677">
            <a:extLst>
              <a:ext uri="{FF2B5EF4-FFF2-40B4-BE49-F238E27FC236}">
                <a16:creationId xmlns:a16="http://schemas.microsoft.com/office/drawing/2014/main" id="{42ED7A24-F032-49C4-8A30-71CF6B9FE0D4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97425"/>
            <a:ext cx="487362" cy="1441450"/>
            <a:chOff x="2848" y="482"/>
            <a:chExt cx="1088" cy="3220"/>
          </a:xfrm>
        </p:grpSpPr>
        <p:grpSp>
          <p:nvGrpSpPr>
            <p:cNvPr id="19110" name="Group 678">
              <a:extLst>
                <a:ext uri="{FF2B5EF4-FFF2-40B4-BE49-F238E27FC236}">
                  <a16:creationId xmlns:a16="http://schemas.microsoft.com/office/drawing/2014/main" id="{EBBA522F-E58E-472C-BF95-FCB77EFD43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2387"/>
              <a:ext cx="1088" cy="1315"/>
              <a:chOff x="2893" y="2387"/>
              <a:chExt cx="998" cy="1315"/>
            </a:xfrm>
          </p:grpSpPr>
          <p:sp>
            <p:nvSpPr>
              <p:cNvPr id="19111" name="AutoShape 679">
                <a:extLst>
                  <a:ext uri="{FF2B5EF4-FFF2-40B4-BE49-F238E27FC236}">
                    <a16:creationId xmlns:a16="http://schemas.microsoft.com/office/drawing/2014/main" id="{3DCC6BF9-44D1-47B9-9232-0CCB2A067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432"/>
                <a:ext cx="998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99FF">
                      <a:gamma/>
                      <a:shade val="46275"/>
                      <a:invGamma/>
                    </a:srgbClr>
                  </a:gs>
                  <a:gs pos="50000">
                    <a:srgbClr val="0099FF"/>
                  </a:gs>
                  <a:gs pos="100000">
                    <a:srgbClr val="00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12" name="AutoShape 680">
                <a:extLst>
                  <a:ext uri="{FF2B5EF4-FFF2-40B4-BE49-F238E27FC236}">
                    <a16:creationId xmlns:a16="http://schemas.microsoft.com/office/drawing/2014/main" id="{EA73B026-4663-49CB-AAD3-D6123C13E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87"/>
                <a:ext cx="907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13" name="AutoShape 681">
              <a:extLst>
                <a:ext uri="{FF2B5EF4-FFF2-40B4-BE49-F238E27FC236}">
                  <a16:creationId xmlns:a16="http://schemas.microsoft.com/office/drawing/2014/main" id="{78091118-16B2-46B4-A2A9-229501DF7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4" name="AutoShape 682">
              <a:extLst>
                <a:ext uri="{FF2B5EF4-FFF2-40B4-BE49-F238E27FC236}">
                  <a16:creationId xmlns:a16="http://schemas.microsoft.com/office/drawing/2014/main" id="{2CAB5FE5-1E9B-46C6-9530-7C74726D1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5000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5" name="AutoShape 683">
              <a:extLst>
                <a:ext uri="{FF2B5EF4-FFF2-40B4-BE49-F238E27FC236}">
                  <a16:creationId xmlns:a16="http://schemas.microsoft.com/office/drawing/2014/main" id="{2945C67E-AEF0-43AF-B200-E749EF191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6" name="AutoShape 684">
              <a:extLst>
                <a:ext uri="{FF2B5EF4-FFF2-40B4-BE49-F238E27FC236}">
                  <a16:creationId xmlns:a16="http://schemas.microsoft.com/office/drawing/2014/main" id="{49E2D339-F39F-4773-96A6-787DD2F7F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7" name="AutoShape 685">
              <a:extLst>
                <a:ext uri="{FF2B5EF4-FFF2-40B4-BE49-F238E27FC236}">
                  <a16:creationId xmlns:a16="http://schemas.microsoft.com/office/drawing/2014/main" id="{42A6170F-1D0E-4B54-943E-207E5030F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8" name="Rectangle 686">
              <a:extLst>
                <a:ext uri="{FF2B5EF4-FFF2-40B4-BE49-F238E27FC236}">
                  <a16:creationId xmlns:a16="http://schemas.microsoft.com/office/drawing/2014/main" id="{9049E5D6-EB81-4B6B-9FCD-F6BB9FCB0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9" name="Oval 687">
              <a:extLst>
                <a:ext uri="{FF2B5EF4-FFF2-40B4-BE49-F238E27FC236}">
                  <a16:creationId xmlns:a16="http://schemas.microsoft.com/office/drawing/2014/main" id="{74181962-0C26-453E-9A0A-B232C4C60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20" name="Oval 688">
              <a:extLst>
                <a:ext uri="{FF2B5EF4-FFF2-40B4-BE49-F238E27FC236}">
                  <a16:creationId xmlns:a16="http://schemas.microsoft.com/office/drawing/2014/main" id="{E4B8C2C7-E0BC-4EE9-8E62-42F1B5501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21" name="Group 689">
              <a:extLst>
                <a:ext uri="{FF2B5EF4-FFF2-40B4-BE49-F238E27FC236}">
                  <a16:creationId xmlns:a16="http://schemas.microsoft.com/office/drawing/2014/main" id="{1AD8CBC6-9F6C-4900-B001-35E599CD26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2" y="2432"/>
              <a:ext cx="760" cy="272"/>
              <a:chOff x="1045" y="2432"/>
              <a:chExt cx="760" cy="272"/>
            </a:xfrm>
          </p:grpSpPr>
          <p:sp>
            <p:nvSpPr>
              <p:cNvPr id="19122" name="Oval 690">
                <a:extLst>
                  <a:ext uri="{FF2B5EF4-FFF2-40B4-BE49-F238E27FC236}">
                    <a16:creationId xmlns:a16="http://schemas.microsoft.com/office/drawing/2014/main" id="{415C97C9-F2E3-4267-98D5-FD4880FDE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23" name="Oval 691">
                <a:extLst>
                  <a:ext uri="{FF2B5EF4-FFF2-40B4-BE49-F238E27FC236}">
                    <a16:creationId xmlns:a16="http://schemas.microsoft.com/office/drawing/2014/main" id="{9C13EBA7-6FDC-4B92-A9D3-86179B20A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0099FF"/>
                  </a:gs>
                  <a:gs pos="100000">
                    <a:srgbClr val="0099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24" name="Group 692">
                <a:extLst>
                  <a:ext uri="{FF2B5EF4-FFF2-40B4-BE49-F238E27FC236}">
                    <a16:creationId xmlns:a16="http://schemas.microsoft.com/office/drawing/2014/main" id="{1A971CBD-B9AB-47F8-804D-8424BB404C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125" name="Group 693">
                  <a:extLst>
                    <a:ext uri="{FF2B5EF4-FFF2-40B4-BE49-F238E27FC236}">
                      <a16:creationId xmlns:a16="http://schemas.microsoft.com/office/drawing/2014/main" id="{26877B13-9E08-43DA-8A8B-659A5A132B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26" name="AutoShape 694">
                    <a:extLst>
                      <a:ext uri="{FF2B5EF4-FFF2-40B4-BE49-F238E27FC236}">
                        <a16:creationId xmlns:a16="http://schemas.microsoft.com/office/drawing/2014/main" id="{6E417030-BFDD-4189-A844-7CCEF9B09D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7" name="AutoShape 695">
                    <a:extLst>
                      <a:ext uri="{FF2B5EF4-FFF2-40B4-BE49-F238E27FC236}">
                        <a16:creationId xmlns:a16="http://schemas.microsoft.com/office/drawing/2014/main" id="{1373C4BB-5025-436B-A735-B8610BF062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28" name="Group 696">
                  <a:extLst>
                    <a:ext uri="{FF2B5EF4-FFF2-40B4-BE49-F238E27FC236}">
                      <a16:creationId xmlns:a16="http://schemas.microsoft.com/office/drawing/2014/main" id="{8249EECF-8436-4394-A3C3-5147DB5FB0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29" name="AutoShape 697">
                    <a:extLst>
                      <a:ext uri="{FF2B5EF4-FFF2-40B4-BE49-F238E27FC236}">
                        <a16:creationId xmlns:a16="http://schemas.microsoft.com/office/drawing/2014/main" id="{C230147C-540E-46C0-82FC-34CCB0FD38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0" name="AutoShape 698">
                    <a:extLst>
                      <a:ext uri="{FF2B5EF4-FFF2-40B4-BE49-F238E27FC236}">
                        <a16:creationId xmlns:a16="http://schemas.microsoft.com/office/drawing/2014/main" id="{5894B5C5-9F3C-4687-8E67-18A52331FE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131" name="AutoShape 699">
              <a:extLst>
                <a:ext uri="{FF2B5EF4-FFF2-40B4-BE49-F238E27FC236}">
                  <a16:creationId xmlns:a16="http://schemas.microsoft.com/office/drawing/2014/main" id="{9DB12CFE-17AA-4D80-BE82-6F1B61CCF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32" name="Rectangle 700">
              <a:extLst>
                <a:ext uri="{FF2B5EF4-FFF2-40B4-BE49-F238E27FC236}">
                  <a16:creationId xmlns:a16="http://schemas.microsoft.com/office/drawing/2014/main" id="{08ED719F-DCEC-4941-BA0C-3E1E5A6D2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33" name="Group 701">
              <a:extLst>
                <a:ext uri="{FF2B5EF4-FFF2-40B4-BE49-F238E27FC236}">
                  <a16:creationId xmlns:a16="http://schemas.microsoft.com/office/drawing/2014/main" id="{92DA329A-29C2-4FDC-8684-6DCE3B40E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2886"/>
              <a:ext cx="726" cy="589"/>
              <a:chOff x="2212" y="2976"/>
              <a:chExt cx="773" cy="636"/>
            </a:xfrm>
          </p:grpSpPr>
          <p:sp>
            <p:nvSpPr>
              <p:cNvPr id="19134" name="AutoShape 702">
                <a:extLst>
                  <a:ext uri="{FF2B5EF4-FFF2-40B4-BE49-F238E27FC236}">
                    <a16:creationId xmlns:a16="http://schemas.microsoft.com/office/drawing/2014/main" id="{73FD953A-85BB-4294-8B88-E3344ADC2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5" name="AutoShape 703">
                <a:extLst>
                  <a:ext uri="{FF2B5EF4-FFF2-40B4-BE49-F238E27FC236}">
                    <a16:creationId xmlns:a16="http://schemas.microsoft.com/office/drawing/2014/main" id="{33533A35-2159-4476-BCB2-68C98EF0C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6" name="AutoShape 704">
                <a:extLst>
                  <a:ext uri="{FF2B5EF4-FFF2-40B4-BE49-F238E27FC236}">
                    <a16:creationId xmlns:a16="http://schemas.microsoft.com/office/drawing/2014/main" id="{5FFF263F-A785-4DD9-949B-E29D5CC1A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7" name="AutoShape 705">
                <a:extLst>
                  <a:ext uri="{FF2B5EF4-FFF2-40B4-BE49-F238E27FC236}">
                    <a16:creationId xmlns:a16="http://schemas.microsoft.com/office/drawing/2014/main" id="{68F7C2AB-47D2-4E03-8FD5-3E3119AB0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8" name="AutoShape 706">
                <a:extLst>
                  <a:ext uri="{FF2B5EF4-FFF2-40B4-BE49-F238E27FC236}">
                    <a16:creationId xmlns:a16="http://schemas.microsoft.com/office/drawing/2014/main" id="{7F61D694-33FC-4778-ACA2-30DB1455E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39" name="AutoShape 707">
                <a:extLst>
                  <a:ext uri="{FF2B5EF4-FFF2-40B4-BE49-F238E27FC236}">
                    <a16:creationId xmlns:a16="http://schemas.microsoft.com/office/drawing/2014/main" id="{52209882-6486-423B-BC3E-FB2D82309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0" name="AutoShape 708">
                <a:extLst>
                  <a:ext uri="{FF2B5EF4-FFF2-40B4-BE49-F238E27FC236}">
                    <a16:creationId xmlns:a16="http://schemas.microsoft.com/office/drawing/2014/main" id="{128DD370-D1E6-4616-8212-BD42D0EB5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1" name="AutoShape 709">
                <a:extLst>
                  <a:ext uri="{FF2B5EF4-FFF2-40B4-BE49-F238E27FC236}">
                    <a16:creationId xmlns:a16="http://schemas.microsoft.com/office/drawing/2014/main" id="{7C96E441-4303-42E7-B6DB-08F448231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2" name="AutoShape 710">
                <a:extLst>
                  <a:ext uri="{FF2B5EF4-FFF2-40B4-BE49-F238E27FC236}">
                    <a16:creationId xmlns:a16="http://schemas.microsoft.com/office/drawing/2014/main" id="{5742981B-1EBC-4BC9-A927-4DE15CF35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3" name="AutoShape 711">
                <a:extLst>
                  <a:ext uri="{FF2B5EF4-FFF2-40B4-BE49-F238E27FC236}">
                    <a16:creationId xmlns:a16="http://schemas.microsoft.com/office/drawing/2014/main" id="{4BAC21A6-006F-4DB7-8E4B-20EAB46EF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4" name="AutoShape 712">
                <a:extLst>
                  <a:ext uri="{FF2B5EF4-FFF2-40B4-BE49-F238E27FC236}">
                    <a16:creationId xmlns:a16="http://schemas.microsoft.com/office/drawing/2014/main" id="{94D3B764-6008-4AD5-ABCB-58A6B58A0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5" name="AutoShape 713">
                <a:extLst>
                  <a:ext uri="{FF2B5EF4-FFF2-40B4-BE49-F238E27FC236}">
                    <a16:creationId xmlns:a16="http://schemas.microsoft.com/office/drawing/2014/main" id="{144FBEAE-CABC-4869-B0E0-6906B02A9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6" name="AutoShape 714">
                <a:extLst>
                  <a:ext uri="{FF2B5EF4-FFF2-40B4-BE49-F238E27FC236}">
                    <a16:creationId xmlns:a16="http://schemas.microsoft.com/office/drawing/2014/main" id="{C82F637D-1C43-4881-84AC-844258BD2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7" name="AutoShape 715">
                <a:extLst>
                  <a:ext uri="{FF2B5EF4-FFF2-40B4-BE49-F238E27FC236}">
                    <a16:creationId xmlns:a16="http://schemas.microsoft.com/office/drawing/2014/main" id="{053BB925-B9A6-45FA-B02A-BEE2E1020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48" name="AutoShape 716">
                <a:extLst>
                  <a:ext uri="{FF2B5EF4-FFF2-40B4-BE49-F238E27FC236}">
                    <a16:creationId xmlns:a16="http://schemas.microsoft.com/office/drawing/2014/main" id="{A0F005E4-A439-488B-AAA4-F6CA77265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49" name="Oval 717">
              <a:extLst>
                <a:ext uri="{FF2B5EF4-FFF2-40B4-BE49-F238E27FC236}">
                  <a16:creationId xmlns:a16="http://schemas.microsoft.com/office/drawing/2014/main" id="{948DA871-45A3-4CCF-8AD0-C2722F0E9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0" name="Oval 718">
              <a:extLst>
                <a:ext uri="{FF2B5EF4-FFF2-40B4-BE49-F238E27FC236}">
                  <a16:creationId xmlns:a16="http://schemas.microsoft.com/office/drawing/2014/main" id="{3C4A2448-FB23-4357-92FF-5C5111C1D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51" name="Group 719">
            <a:extLst>
              <a:ext uri="{FF2B5EF4-FFF2-40B4-BE49-F238E27FC236}">
                <a16:creationId xmlns:a16="http://schemas.microsoft.com/office/drawing/2014/main" id="{902F02ED-583A-43CB-A239-85265A33B424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4797425"/>
            <a:ext cx="487363" cy="1441450"/>
            <a:chOff x="4118" y="482"/>
            <a:chExt cx="1088" cy="3220"/>
          </a:xfrm>
        </p:grpSpPr>
        <p:sp>
          <p:nvSpPr>
            <p:cNvPr id="19152" name="AutoShape 720">
              <a:extLst>
                <a:ext uri="{FF2B5EF4-FFF2-40B4-BE49-F238E27FC236}">
                  <a16:creationId xmlns:a16="http://schemas.microsoft.com/office/drawing/2014/main" id="{49BE765A-0CD5-4B84-9BE0-0E35BA79A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432"/>
              <a:ext cx="1088" cy="127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3" name="AutoShape 721">
              <a:extLst>
                <a:ext uri="{FF2B5EF4-FFF2-40B4-BE49-F238E27FC236}">
                  <a16:creationId xmlns:a16="http://schemas.microsoft.com/office/drawing/2014/main" id="{212B9316-CBA9-4BBC-9175-C8C4DC644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" y="2387"/>
              <a:ext cx="989" cy="127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4" name="AutoShape 722">
              <a:extLst>
                <a:ext uri="{FF2B5EF4-FFF2-40B4-BE49-F238E27FC236}">
                  <a16:creationId xmlns:a16="http://schemas.microsoft.com/office/drawing/2014/main" id="{558E7C06-8BB8-46E7-812E-8F539140B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5" name="AutoShape 723">
              <a:extLst>
                <a:ext uri="{FF2B5EF4-FFF2-40B4-BE49-F238E27FC236}">
                  <a16:creationId xmlns:a16="http://schemas.microsoft.com/office/drawing/2014/main" id="{B6E30E96-1E4E-47DE-B599-798DE3428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6" name="AutoShape 724">
              <a:extLst>
                <a:ext uri="{FF2B5EF4-FFF2-40B4-BE49-F238E27FC236}">
                  <a16:creationId xmlns:a16="http://schemas.microsoft.com/office/drawing/2014/main" id="{1CD071B5-9633-4E5F-AC65-E998262B8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7" name="AutoShape 725">
              <a:extLst>
                <a:ext uri="{FF2B5EF4-FFF2-40B4-BE49-F238E27FC236}">
                  <a16:creationId xmlns:a16="http://schemas.microsoft.com/office/drawing/2014/main" id="{3B103AC4-8F5D-4C84-A6F3-44BBEE079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8" name="AutoShape 726">
              <a:extLst>
                <a:ext uri="{FF2B5EF4-FFF2-40B4-BE49-F238E27FC236}">
                  <a16:creationId xmlns:a16="http://schemas.microsoft.com/office/drawing/2014/main" id="{7433678B-ACAB-4834-8685-727FA532C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59" name="Rectangle 727">
              <a:extLst>
                <a:ext uri="{FF2B5EF4-FFF2-40B4-BE49-F238E27FC236}">
                  <a16:creationId xmlns:a16="http://schemas.microsoft.com/office/drawing/2014/main" id="{1A3ABE19-EB74-4BFE-8271-3E22F96CC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60" name="Oval 728">
              <a:extLst>
                <a:ext uri="{FF2B5EF4-FFF2-40B4-BE49-F238E27FC236}">
                  <a16:creationId xmlns:a16="http://schemas.microsoft.com/office/drawing/2014/main" id="{42DF2851-1B11-42F8-8C49-53040EF06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61" name="Oval 729">
              <a:extLst>
                <a:ext uri="{FF2B5EF4-FFF2-40B4-BE49-F238E27FC236}">
                  <a16:creationId xmlns:a16="http://schemas.microsoft.com/office/drawing/2014/main" id="{CEB70C20-257E-4AF7-B44B-4E384E6D0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62" name="Group 730">
              <a:extLst>
                <a:ext uri="{FF2B5EF4-FFF2-40B4-BE49-F238E27FC236}">
                  <a16:creationId xmlns:a16="http://schemas.microsoft.com/office/drawing/2014/main" id="{5E6D1FA9-A2DD-4DD1-941A-B0A7869694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2" y="2432"/>
              <a:ext cx="760" cy="272"/>
              <a:chOff x="1045" y="2432"/>
              <a:chExt cx="760" cy="272"/>
            </a:xfrm>
          </p:grpSpPr>
          <p:sp>
            <p:nvSpPr>
              <p:cNvPr id="19163" name="Oval 731">
                <a:extLst>
                  <a:ext uri="{FF2B5EF4-FFF2-40B4-BE49-F238E27FC236}">
                    <a16:creationId xmlns:a16="http://schemas.microsoft.com/office/drawing/2014/main" id="{67E05B07-6B52-458B-B41E-F5793B91A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64" name="Oval 732">
                <a:extLst>
                  <a:ext uri="{FF2B5EF4-FFF2-40B4-BE49-F238E27FC236}">
                    <a16:creationId xmlns:a16="http://schemas.microsoft.com/office/drawing/2014/main" id="{21357277-CDF5-4D6D-A0EA-379F439FD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65" name="Group 733">
                <a:extLst>
                  <a:ext uri="{FF2B5EF4-FFF2-40B4-BE49-F238E27FC236}">
                    <a16:creationId xmlns:a16="http://schemas.microsoft.com/office/drawing/2014/main" id="{B0FCA1C1-D9C3-4456-8C81-0258D7AC28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166" name="Group 734">
                  <a:extLst>
                    <a:ext uri="{FF2B5EF4-FFF2-40B4-BE49-F238E27FC236}">
                      <a16:creationId xmlns:a16="http://schemas.microsoft.com/office/drawing/2014/main" id="{756E5BA4-E0CC-496A-B9E4-0FC287DA38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67" name="AutoShape 735">
                    <a:extLst>
                      <a:ext uri="{FF2B5EF4-FFF2-40B4-BE49-F238E27FC236}">
                        <a16:creationId xmlns:a16="http://schemas.microsoft.com/office/drawing/2014/main" id="{03A232AE-1EA9-468E-95BA-8EB8FB1C8A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68" name="AutoShape 736">
                    <a:extLst>
                      <a:ext uri="{FF2B5EF4-FFF2-40B4-BE49-F238E27FC236}">
                        <a16:creationId xmlns:a16="http://schemas.microsoft.com/office/drawing/2014/main" id="{A72DED6E-41CD-4B5D-93D9-72B0E7377E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69" name="Group 737">
                  <a:extLst>
                    <a:ext uri="{FF2B5EF4-FFF2-40B4-BE49-F238E27FC236}">
                      <a16:creationId xmlns:a16="http://schemas.microsoft.com/office/drawing/2014/main" id="{50E3E300-9688-48EA-83C7-5E9BF5D596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170" name="AutoShape 738">
                    <a:extLst>
                      <a:ext uri="{FF2B5EF4-FFF2-40B4-BE49-F238E27FC236}">
                        <a16:creationId xmlns:a16="http://schemas.microsoft.com/office/drawing/2014/main" id="{6A85F98E-6882-443D-A98B-AF538B50BF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1" name="AutoShape 739">
                    <a:extLst>
                      <a:ext uri="{FF2B5EF4-FFF2-40B4-BE49-F238E27FC236}">
                        <a16:creationId xmlns:a16="http://schemas.microsoft.com/office/drawing/2014/main" id="{7C9085F8-99A0-4A91-B61C-EEEFC0503B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172" name="AutoShape 740">
              <a:extLst>
                <a:ext uri="{FF2B5EF4-FFF2-40B4-BE49-F238E27FC236}">
                  <a16:creationId xmlns:a16="http://schemas.microsoft.com/office/drawing/2014/main" id="{FC487F46-B826-4F86-A4CF-927D93D5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73" name="Rectangle 741">
              <a:extLst>
                <a:ext uri="{FF2B5EF4-FFF2-40B4-BE49-F238E27FC236}">
                  <a16:creationId xmlns:a16="http://schemas.microsoft.com/office/drawing/2014/main" id="{DC02BFA1-8E6A-497B-A807-D2F8E2601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74" name="Group 742">
              <a:extLst>
                <a:ext uri="{FF2B5EF4-FFF2-40B4-BE49-F238E27FC236}">
                  <a16:creationId xmlns:a16="http://schemas.microsoft.com/office/drawing/2014/main" id="{1910EA77-DF70-4094-B315-D71150ACE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2886"/>
              <a:ext cx="726" cy="589"/>
              <a:chOff x="2212" y="2976"/>
              <a:chExt cx="773" cy="636"/>
            </a:xfrm>
          </p:grpSpPr>
          <p:sp>
            <p:nvSpPr>
              <p:cNvPr id="19175" name="AutoShape 743">
                <a:extLst>
                  <a:ext uri="{FF2B5EF4-FFF2-40B4-BE49-F238E27FC236}">
                    <a16:creationId xmlns:a16="http://schemas.microsoft.com/office/drawing/2014/main" id="{45ECB868-3E22-48B0-B59C-143E4AC95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6" name="AutoShape 744">
                <a:extLst>
                  <a:ext uri="{FF2B5EF4-FFF2-40B4-BE49-F238E27FC236}">
                    <a16:creationId xmlns:a16="http://schemas.microsoft.com/office/drawing/2014/main" id="{D660183C-3298-4E12-8BD3-213C93C35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7" name="AutoShape 745">
                <a:extLst>
                  <a:ext uri="{FF2B5EF4-FFF2-40B4-BE49-F238E27FC236}">
                    <a16:creationId xmlns:a16="http://schemas.microsoft.com/office/drawing/2014/main" id="{3369B99C-A398-4B0F-AE7C-C3432C1B4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8" name="AutoShape 746">
                <a:extLst>
                  <a:ext uri="{FF2B5EF4-FFF2-40B4-BE49-F238E27FC236}">
                    <a16:creationId xmlns:a16="http://schemas.microsoft.com/office/drawing/2014/main" id="{92BAF34B-7AE3-44DF-808F-14749C7D8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79" name="AutoShape 747">
                <a:extLst>
                  <a:ext uri="{FF2B5EF4-FFF2-40B4-BE49-F238E27FC236}">
                    <a16:creationId xmlns:a16="http://schemas.microsoft.com/office/drawing/2014/main" id="{7A2D17CC-4E53-4B6B-9DF2-1E813A2CA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0" name="AutoShape 748">
                <a:extLst>
                  <a:ext uri="{FF2B5EF4-FFF2-40B4-BE49-F238E27FC236}">
                    <a16:creationId xmlns:a16="http://schemas.microsoft.com/office/drawing/2014/main" id="{61766EC6-1068-4A0B-9397-B5134397A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1" name="AutoShape 749">
                <a:extLst>
                  <a:ext uri="{FF2B5EF4-FFF2-40B4-BE49-F238E27FC236}">
                    <a16:creationId xmlns:a16="http://schemas.microsoft.com/office/drawing/2014/main" id="{4C3ACCB8-E392-410C-A7A5-7C9796BB3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2" name="AutoShape 750">
                <a:extLst>
                  <a:ext uri="{FF2B5EF4-FFF2-40B4-BE49-F238E27FC236}">
                    <a16:creationId xmlns:a16="http://schemas.microsoft.com/office/drawing/2014/main" id="{7537E5E0-2A22-4D91-8576-5D3C2186A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3" name="AutoShape 751">
                <a:extLst>
                  <a:ext uri="{FF2B5EF4-FFF2-40B4-BE49-F238E27FC236}">
                    <a16:creationId xmlns:a16="http://schemas.microsoft.com/office/drawing/2014/main" id="{FA3BA1B9-C71A-4449-A27E-57162F9E4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4" name="AutoShape 752">
                <a:extLst>
                  <a:ext uri="{FF2B5EF4-FFF2-40B4-BE49-F238E27FC236}">
                    <a16:creationId xmlns:a16="http://schemas.microsoft.com/office/drawing/2014/main" id="{5894F9B5-284C-45A6-8659-AC3FE417F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5" name="AutoShape 753">
                <a:extLst>
                  <a:ext uri="{FF2B5EF4-FFF2-40B4-BE49-F238E27FC236}">
                    <a16:creationId xmlns:a16="http://schemas.microsoft.com/office/drawing/2014/main" id="{9CFA75C0-3515-4A21-AE3B-D5DF4E8B4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6" name="AutoShape 754">
                <a:extLst>
                  <a:ext uri="{FF2B5EF4-FFF2-40B4-BE49-F238E27FC236}">
                    <a16:creationId xmlns:a16="http://schemas.microsoft.com/office/drawing/2014/main" id="{14B2AFD6-549C-4DB0-8ADE-1CC1F7903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7" name="AutoShape 755">
                <a:extLst>
                  <a:ext uri="{FF2B5EF4-FFF2-40B4-BE49-F238E27FC236}">
                    <a16:creationId xmlns:a16="http://schemas.microsoft.com/office/drawing/2014/main" id="{4A698F1B-7A19-4072-9991-62735D81D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8" name="AutoShape 756">
                <a:extLst>
                  <a:ext uri="{FF2B5EF4-FFF2-40B4-BE49-F238E27FC236}">
                    <a16:creationId xmlns:a16="http://schemas.microsoft.com/office/drawing/2014/main" id="{755C0A0D-F43A-41A9-9758-DB9C6DDB7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89" name="AutoShape 757">
                <a:extLst>
                  <a:ext uri="{FF2B5EF4-FFF2-40B4-BE49-F238E27FC236}">
                    <a16:creationId xmlns:a16="http://schemas.microsoft.com/office/drawing/2014/main" id="{D941814E-5565-414D-A1CE-529A9BD7D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90" name="Oval 758">
              <a:extLst>
                <a:ext uri="{FF2B5EF4-FFF2-40B4-BE49-F238E27FC236}">
                  <a16:creationId xmlns:a16="http://schemas.microsoft.com/office/drawing/2014/main" id="{0548BD18-6E46-49F3-B2BA-67A79C43D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1" name="Oval 759">
              <a:extLst>
                <a:ext uri="{FF2B5EF4-FFF2-40B4-BE49-F238E27FC236}">
                  <a16:creationId xmlns:a16="http://schemas.microsoft.com/office/drawing/2014/main" id="{76755A47-443F-408E-A481-EBF04D583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92" name="Group 760">
            <a:extLst>
              <a:ext uri="{FF2B5EF4-FFF2-40B4-BE49-F238E27FC236}">
                <a16:creationId xmlns:a16="http://schemas.microsoft.com/office/drawing/2014/main" id="{44C96BBE-7393-480D-B655-266A651F3B90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4797425"/>
            <a:ext cx="487363" cy="1441450"/>
            <a:chOff x="1623" y="482"/>
            <a:chExt cx="1088" cy="3220"/>
          </a:xfrm>
        </p:grpSpPr>
        <p:grpSp>
          <p:nvGrpSpPr>
            <p:cNvPr id="19193" name="Group 761">
              <a:extLst>
                <a:ext uri="{FF2B5EF4-FFF2-40B4-BE49-F238E27FC236}">
                  <a16:creationId xmlns:a16="http://schemas.microsoft.com/office/drawing/2014/main" id="{187AB99A-C72E-44A0-9FED-54C926728B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387"/>
              <a:ext cx="1088" cy="1315"/>
              <a:chOff x="2893" y="2387"/>
              <a:chExt cx="998" cy="1315"/>
            </a:xfrm>
          </p:grpSpPr>
          <p:sp>
            <p:nvSpPr>
              <p:cNvPr id="19194" name="AutoShape 762">
                <a:extLst>
                  <a:ext uri="{FF2B5EF4-FFF2-40B4-BE49-F238E27FC236}">
                    <a16:creationId xmlns:a16="http://schemas.microsoft.com/office/drawing/2014/main" id="{D9E32C3C-BA89-4AE1-937F-3DC25CA88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432"/>
                <a:ext cx="998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CC00">
                      <a:gamma/>
                      <a:shade val="46275"/>
                      <a:invGamma/>
                    </a:srgbClr>
                  </a:gs>
                  <a:gs pos="5000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95" name="AutoShape 763">
                <a:extLst>
                  <a:ext uri="{FF2B5EF4-FFF2-40B4-BE49-F238E27FC236}">
                    <a16:creationId xmlns:a16="http://schemas.microsoft.com/office/drawing/2014/main" id="{37F6D047-69CE-4602-B68C-C9DB1BF98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87"/>
                <a:ext cx="907" cy="12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96" name="AutoShape 764">
              <a:extLst>
                <a:ext uri="{FF2B5EF4-FFF2-40B4-BE49-F238E27FC236}">
                  <a16:creationId xmlns:a16="http://schemas.microsoft.com/office/drawing/2014/main" id="{BB2A38D4-8B2F-4FA5-8E22-598AEC38C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816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7" name="AutoShape 765">
              <a:extLst>
                <a:ext uri="{FF2B5EF4-FFF2-40B4-BE49-F238E27FC236}">
                  <a16:creationId xmlns:a16="http://schemas.microsoft.com/office/drawing/2014/main" id="{31CA9F2D-F949-467C-9A38-5ABFE09B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482"/>
              <a:ext cx="1088" cy="23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00">
                    <a:gamma/>
                    <a:shade val="46275"/>
                    <a:invGamma/>
                  </a:srgbClr>
                </a:gs>
                <a:gs pos="50000">
                  <a:srgbClr val="CCCC00"/>
                </a:gs>
                <a:gs pos="100000">
                  <a:srgbClr val="CC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8" name="AutoShape 766">
              <a:extLst>
                <a:ext uri="{FF2B5EF4-FFF2-40B4-BE49-F238E27FC236}">
                  <a16:creationId xmlns:a16="http://schemas.microsoft.com/office/drawing/2014/main" id="{8A80B1CE-69BF-4DF5-9DC8-2AC6BB3F5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514"/>
              <a:ext cx="1034" cy="22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9" name="AutoShape 767">
              <a:extLst>
                <a:ext uri="{FF2B5EF4-FFF2-40B4-BE49-F238E27FC236}">
                  <a16:creationId xmlns:a16="http://schemas.microsoft.com/office/drawing/2014/main" id="{175BAC1C-2640-460B-BF65-EF39998BD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514"/>
              <a:ext cx="1034" cy="17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0" name="AutoShape 768">
              <a:extLst>
                <a:ext uri="{FF2B5EF4-FFF2-40B4-BE49-F238E27FC236}">
                  <a16:creationId xmlns:a16="http://schemas.microsoft.com/office/drawing/2014/main" id="{F1958A72-A5DC-48A6-AAFB-DB782D203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1525"/>
              <a:ext cx="1034" cy="771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1" name="Rectangle 769">
              <a:extLst>
                <a:ext uri="{FF2B5EF4-FFF2-40B4-BE49-F238E27FC236}">
                  <a16:creationId xmlns:a16="http://schemas.microsoft.com/office/drawing/2014/main" id="{013E69D8-C324-4A71-9FD7-3EADC5FA5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754"/>
              <a:ext cx="816" cy="136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8000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2" name="Oval 770">
              <a:extLst>
                <a:ext uri="{FF2B5EF4-FFF2-40B4-BE49-F238E27FC236}">
                  <a16:creationId xmlns:a16="http://schemas.microsoft.com/office/drawing/2014/main" id="{220B5BA3-A0AF-4BB4-BEA1-208BEAD0F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03" name="Oval 771">
              <a:extLst>
                <a:ext uri="{FF2B5EF4-FFF2-40B4-BE49-F238E27FC236}">
                  <a16:creationId xmlns:a16="http://schemas.microsoft.com/office/drawing/2014/main" id="{97B98D70-6288-4A95-B8C4-2CBD8D9FA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572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04" name="Group 772">
              <a:extLst>
                <a:ext uri="{FF2B5EF4-FFF2-40B4-BE49-F238E27FC236}">
                  <a16:creationId xmlns:a16="http://schemas.microsoft.com/office/drawing/2014/main" id="{F3BE8455-78AE-4ADA-B1B8-F69D9E3883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7" y="2432"/>
              <a:ext cx="760" cy="272"/>
              <a:chOff x="1045" y="2432"/>
              <a:chExt cx="760" cy="272"/>
            </a:xfrm>
          </p:grpSpPr>
          <p:sp>
            <p:nvSpPr>
              <p:cNvPr id="19205" name="Oval 773">
                <a:extLst>
                  <a:ext uri="{FF2B5EF4-FFF2-40B4-BE49-F238E27FC236}">
                    <a16:creationId xmlns:a16="http://schemas.microsoft.com/office/drawing/2014/main" id="{10D808C6-B4D0-4EED-8444-3EBE51F03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43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06" name="Oval 774">
                <a:extLst>
                  <a:ext uri="{FF2B5EF4-FFF2-40B4-BE49-F238E27FC236}">
                    <a16:creationId xmlns:a16="http://schemas.microsoft.com/office/drawing/2014/main" id="{B3706E34-6F7B-4DAC-942B-D2F12EF89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5" y="247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07" name="Group 775">
                <a:extLst>
                  <a:ext uri="{FF2B5EF4-FFF2-40B4-BE49-F238E27FC236}">
                    <a16:creationId xmlns:a16="http://schemas.microsoft.com/office/drawing/2014/main" id="{89F81726-586C-4F7B-81EF-DC922757CB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5" y="2432"/>
                <a:ext cx="760" cy="272"/>
                <a:chOff x="1045" y="2432"/>
                <a:chExt cx="760" cy="272"/>
              </a:xfrm>
            </p:grpSpPr>
            <p:grpSp>
              <p:nvGrpSpPr>
                <p:cNvPr id="19208" name="Group 776">
                  <a:extLst>
                    <a:ext uri="{FF2B5EF4-FFF2-40B4-BE49-F238E27FC236}">
                      <a16:creationId xmlns:a16="http://schemas.microsoft.com/office/drawing/2014/main" id="{06EE7273-89A3-4149-909C-E4E6F64B81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5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209" name="AutoShape 777">
                    <a:extLst>
                      <a:ext uri="{FF2B5EF4-FFF2-40B4-BE49-F238E27FC236}">
                        <a16:creationId xmlns:a16="http://schemas.microsoft.com/office/drawing/2014/main" id="{2902E453-B1F3-48AB-B159-CD2DC2979B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0" name="AutoShape 778">
                    <a:extLst>
                      <a:ext uri="{FF2B5EF4-FFF2-40B4-BE49-F238E27FC236}">
                        <a16:creationId xmlns:a16="http://schemas.microsoft.com/office/drawing/2014/main" id="{62EB573B-15B2-4F5C-9D80-CDC339C2D0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11" name="Group 779">
                  <a:extLst>
                    <a:ext uri="{FF2B5EF4-FFF2-40B4-BE49-F238E27FC236}">
                      <a16:creationId xmlns:a16="http://schemas.microsoft.com/office/drawing/2014/main" id="{C632C6E0-F1F8-477B-95B1-4DF4AA252F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36" y="2432"/>
                  <a:ext cx="169" cy="272"/>
                  <a:chOff x="988" y="2387"/>
                  <a:chExt cx="226" cy="363"/>
                </a:xfrm>
              </p:grpSpPr>
              <p:sp>
                <p:nvSpPr>
                  <p:cNvPr id="19212" name="AutoShape 780">
                    <a:extLst>
                      <a:ext uri="{FF2B5EF4-FFF2-40B4-BE49-F238E27FC236}">
                        <a16:creationId xmlns:a16="http://schemas.microsoft.com/office/drawing/2014/main" id="{2A230B8C-E291-4C27-8C10-E1239E7928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988" y="2387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3" name="AutoShape 781">
                    <a:extLst>
                      <a:ext uri="{FF2B5EF4-FFF2-40B4-BE49-F238E27FC236}">
                        <a16:creationId xmlns:a16="http://schemas.microsoft.com/office/drawing/2014/main" id="{EE43B59E-8968-4040-BC11-F53AFB6038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988" y="2614"/>
                    <a:ext cx="226" cy="136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1C1C1C">
                          <a:gamma/>
                          <a:tint val="73725"/>
                          <a:invGamma/>
                        </a:srgbClr>
                      </a:gs>
                      <a:gs pos="100000">
                        <a:srgbClr val="1C1C1C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9214" name="AutoShape 782">
              <a:extLst>
                <a:ext uri="{FF2B5EF4-FFF2-40B4-BE49-F238E27FC236}">
                  <a16:creationId xmlns:a16="http://schemas.microsoft.com/office/drawing/2014/main" id="{5929284A-B684-4036-B0DE-68D65F819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527"/>
              <a:ext cx="181" cy="22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15" name="Rectangle 783">
              <a:extLst>
                <a:ext uri="{FF2B5EF4-FFF2-40B4-BE49-F238E27FC236}">
                  <a16:creationId xmlns:a16="http://schemas.microsoft.com/office/drawing/2014/main" id="{389314C7-2BE3-4E8F-839E-038F0E498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" y="2206"/>
              <a:ext cx="182" cy="45"/>
            </a:xfrm>
            <a:prstGeom prst="rect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16" name="Group 784">
              <a:extLst>
                <a:ext uri="{FF2B5EF4-FFF2-40B4-BE49-F238E27FC236}">
                  <a16:creationId xmlns:a16="http://schemas.microsoft.com/office/drawing/2014/main" id="{FFE8C124-C8FF-433C-ADCC-D4AB892DDC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" y="2886"/>
              <a:ext cx="726" cy="589"/>
              <a:chOff x="2212" y="2976"/>
              <a:chExt cx="773" cy="636"/>
            </a:xfrm>
          </p:grpSpPr>
          <p:sp>
            <p:nvSpPr>
              <p:cNvPr id="19217" name="AutoShape 785">
                <a:extLst>
                  <a:ext uri="{FF2B5EF4-FFF2-40B4-BE49-F238E27FC236}">
                    <a16:creationId xmlns:a16="http://schemas.microsoft.com/office/drawing/2014/main" id="{BA99D924-3CF1-45A2-A062-8D2844128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18" name="AutoShape 786">
                <a:extLst>
                  <a:ext uri="{FF2B5EF4-FFF2-40B4-BE49-F238E27FC236}">
                    <a16:creationId xmlns:a16="http://schemas.microsoft.com/office/drawing/2014/main" id="{76AB01E6-2ABE-4E17-A7CC-6D1311319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19" name="AutoShape 787">
                <a:extLst>
                  <a:ext uri="{FF2B5EF4-FFF2-40B4-BE49-F238E27FC236}">
                    <a16:creationId xmlns:a16="http://schemas.microsoft.com/office/drawing/2014/main" id="{B193650C-F22D-4888-9306-8F0D97A9D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976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0" name="AutoShape 788">
                <a:extLst>
                  <a:ext uri="{FF2B5EF4-FFF2-40B4-BE49-F238E27FC236}">
                    <a16:creationId xmlns:a16="http://schemas.microsoft.com/office/drawing/2014/main" id="{E3C0E3AC-BE6C-49AB-B073-0FC53F1A2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1" name="AutoShape 789">
                <a:extLst>
                  <a:ext uri="{FF2B5EF4-FFF2-40B4-BE49-F238E27FC236}">
                    <a16:creationId xmlns:a16="http://schemas.microsoft.com/office/drawing/2014/main" id="{43F1E146-4E7D-476F-BE3D-0B3A82164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2" name="AutoShape 790">
                <a:extLst>
                  <a:ext uri="{FF2B5EF4-FFF2-40B4-BE49-F238E27FC236}">
                    <a16:creationId xmlns:a16="http://schemas.microsoft.com/office/drawing/2014/main" id="{64523456-2D51-402C-8E89-0D289CEBD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113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3" name="AutoShape 791">
                <a:extLst>
                  <a:ext uri="{FF2B5EF4-FFF2-40B4-BE49-F238E27FC236}">
                    <a16:creationId xmlns:a16="http://schemas.microsoft.com/office/drawing/2014/main" id="{E42E8AAD-3411-4C2F-8200-D6175873E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4" name="AutoShape 792">
                <a:extLst>
                  <a:ext uri="{FF2B5EF4-FFF2-40B4-BE49-F238E27FC236}">
                    <a16:creationId xmlns:a16="http://schemas.microsoft.com/office/drawing/2014/main" id="{7735378C-792C-4A28-A9FC-9B64F6453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4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5" name="AutoShape 793">
                <a:extLst>
                  <a:ext uri="{FF2B5EF4-FFF2-40B4-BE49-F238E27FC236}">
                    <a16:creationId xmlns:a16="http://schemas.microsoft.com/office/drawing/2014/main" id="{077EA6CA-F4B6-4B0A-B43C-6F0CAC342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249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6" name="AutoShape 794">
                <a:extLst>
                  <a:ext uri="{FF2B5EF4-FFF2-40B4-BE49-F238E27FC236}">
                    <a16:creationId xmlns:a16="http://schemas.microsoft.com/office/drawing/2014/main" id="{6B595362-9178-46E3-BF5A-1763DA511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7" name="AutoShape 795">
                <a:extLst>
                  <a:ext uri="{FF2B5EF4-FFF2-40B4-BE49-F238E27FC236}">
                    <a16:creationId xmlns:a16="http://schemas.microsoft.com/office/drawing/2014/main" id="{99BAF379-733B-48BA-9184-7C536859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8" name="AutoShape 796">
                <a:extLst>
                  <a:ext uri="{FF2B5EF4-FFF2-40B4-BE49-F238E27FC236}">
                    <a16:creationId xmlns:a16="http://schemas.microsoft.com/office/drawing/2014/main" id="{D2D4A11D-E29B-4D70-A59C-94D8D63D6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385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29" name="AutoShape 797">
                <a:extLst>
                  <a:ext uri="{FF2B5EF4-FFF2-40B4-BE49-F238E27FC236}">
                    <a16:creationId xmlns:a16="http://schemas.microsoft.com/office/drawing/2014/main" id="{260B9ED1-5AE5-4E03-94E7-5CB8BB8EA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30" name="AutoShape 798">
                <a:extLst>
                  <a:ext uri="{FF2B5EF4-FFF2-40B4-BE49-F238E27FC236}">
                    <a16:creationId xmlns:a16="http://schemas.microsoft.com/office/drawing/2014/main" id="{81C6BF00-4D4C-4E21-81D6-75DFB52FF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31" name="AutoShape 799">
                <a:extLst>
                  <a:ext uri="{FF2B5EF4-FFF2-40B4-BE49-F238E27FC236}">
                    <a16:creationId xmlns:a16="http://schemas.microsoft.com/office/drawing/2014/main" id="{37D503EC-24D4-4028-8BC5-146FE791E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3522"/>
                <a:ext cx="227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32" name="Oval 800">
              <a:extLst>
                <a:ext uri="{FF2B5EF4-FFF2-40B4-BE49-F238E27FC236}">
                  <a16:creationId xmlns:a16="http://schemas.microsoft.com/office/drawing/2014/main" id="{15150963-10E4-4202-B3D4-7D4405317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7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3" name="Oval 801">
              <a:extLst>
                <a:ext uri="{FF2B5EF4-FFF2-40B4-BE49-F238E27FC236}">
                  <a16:creationId xmlns:a16="http://schemas.microsoft.com/office/drawing/2014/main" id="{92EB0177-3537-4EFF-8A92-465210DE6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595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234" name="Group 802">
            <a:extLst>
              <a:ext uri="{FF2B5EF4-FFF2-40B4-BE49-F238E27FC236}">
                <a16:creationId xmlns:a16="http://schemas.microsoft.com/office/drawing/2014/main" id="{B661FBF5-DF46-44C5-9D7A-F8E401D3955F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868863"/>
            <a:ext cx="336550" cy="1374775"/>
            <a:chOff x="3000" y="255"/>
            <a:chExt cx="920" cy="3765"/>
          </a:xfrm>
        </p:grpSpPr>
        <p:sp>
          <p:nvSpPr>
            <p:cNvPr id="19235" name="AutoShape 803">
              <a:extLst>
                <a:ext uri="{FF2B5EF4-FFF2-40B4-BE49-F238E27FC236}">
                  <a16:creationId xmlns:a16="http://schemas.microsoft.com/office/drawing/2014/main" id="{2A338EE4-AB22-4213-83DF-A4A58B5E7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6" name="AutoShape 804">
              <a:extLst>
                <a:ext uri="{FF2B5EF4-FFF2-40B4-BE49-F238E27FC236}">
                  <a16:creationId xmlns:a16="http://schemas.microsoft.com/office/drawing/2014/main" id="{53CF4ED3-A37C-44BE-9069-FD152A014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" y="255"/>
              <a:ext cx="920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79216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7" name="AutoShape 805">
              <a:extLst>
                <a:ext uri="{FF2B5EF4-FFF2-40B4-BE49-F238E27FC236}">
                  <a16:creationId xmlns:a16="http://schemas.microsoft.com/office/drawing/2014/main" id="{AC18E7B8-39C4-4D51-A4F6-DFB4B1DE0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" y="2251"/>
              <a:ext cx="920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85882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8" name="AutoShape 806">
              <a:extLst>
                <a:ext uri="{FF2B5EF4-FFF2-40B4-BE49-F238E27FC236}">
                  <a16:creationId xmlns:a16="http://schemas.microsoft.com/office/drawing/2014/main" id="{6BA87C73-3C8A-4E0E-A634-347BCBB76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55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9" name="AutoShape 807">
              <a:extLst>
                <a:ext uri="{FF2B5EF4-FFF2-40B4-BE49-F238E27FC236}">
                  <a16:creationId xmlns:a16="http://schemas.microsoft.com/office/drawing/2014/main" id="{D0014B97-1DF8-412D-BCCC-5DB127D3E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1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0" name="Rectangle 808">
              <a:extLst>
                <a:ext uri="{FF2B5EF4-FFF2-40B4-BE49-F238E27FC236}">
                  <a16:creationId xmlns:a16="http://schemas.microsoft.com/office/drawing/2014/main" id="{FC41CD91-312F-4D96-BD61-9613D8903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978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1" name="AutoShape 809">
              <a:extLst>
                <a:ext uri="{FF2B5EF4-FFF2-40B4-BE49-F238E27FC236}">
                  <a16:creationId xmlns:a16="http://schemas.microsoft.com/office/drawing/2014/main" id="{38B08E9B-9C59-41FD-B9C5-B572686E8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2" name="Rectangle 810">
              <a:extLst>
                <a:ext uri="{FF2B5EF4-FFF2-40B4-BE49-F238E27FC236}">
                  <a16:creationId xmlns:a16="http://schemas.microsoft.com/office/drawing/2014/main" id="{E3B8B804-B872-40C5-8054-F41A8015C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024"/>
              <a:ext cx="408" cy="227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3" name="AutoShape 811">
              <a:extLst>
                <a:ext uri="{FF2B5EF4-FFF2-40B4-BE49-F238E27FC236}">
                  <a16:creationId xmlns:a16="http://schemas.microsoft.com/office/drawing/2014/main" id="{9097806D-6037-417E-8CC4-42772DC9A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1"/>
              <a:ext cx="862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4" name="AutoShape 812">
              <a:extLst>
                <a:ext uri="{FF2B5EF4-FFF2-40B4-BE49-F238E27FC236}">
                  <a16:creationId xmlns:a16="http://schemas.microsoft.com/office/drawing/2014/main" id="{87C7D22E-6ABC-4A1E-B230-B1D54DEA1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527"/>
              <a:ext cx="771" cy="1315"/>
            </a:xfrm>
            <a:prstGeom prst="roundRect">
              <a:avLst>
                <a:gd name="adj" fmla="val 8602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5" name="AutoShape 813">
              <a:extLst>
                <a:ext uri="{FF2B5EF4-FFF2-40B4-BE49-F238E27FC236}">
                  <a16:creationId xmlns:a16="http://schemas.microsoft.com/office/drawing/2014/main" id="{6C69CC19-44D8-41EC-BB33-E8F79152E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300"/>
              <a:ext cx="227" cy="91"/>
            </a:xfrm>
            <a:prstGeom prst="roundRect">
              <a:avLst>
                <a:gd name="adj" fmla="val 8602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6" name="AutoShape 814">
              <a:extLst>
                <a:ext uri="{FF2B5EF4-FFF2-40B4-BE49-F238E27FC236}">
                  <a16:creationId xmlns:a16="http://schemas.microsoft.com/office/drawing/2014/main" id="{E9E28D21-4F29-4A30-BC76-D800FA98B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46"/>
              <a:ext cx="27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>
                    <a:gamma/>
                    <a:shade val="69804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7" name="AutoShape 815">
              <a:extLst>
                <a:ext uri="{FF2B5EF4-FFF2-40B4-BE49-F238E27FC236}">
                  <a16:creationId xmlns:a16="http://schemas.microsoft.com/office/drawing/2014/main" id="{CD2524E6-1CE0-420F-A545-F59FD328F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46"/>
              <a:ext cx="9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8" name="Rectangle 816">
              <a:extLst>
                <a:ext uri="{FF2B5EF4-FFF2-40B4-BE49-F238E27FC236}">
                  <a16:creationId xmlns:a16="http://schemas.microsoft.com/office/drawing/2014/main" id="{0985669A-1192-4050-A645-49729B6F4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572"/>
              <a:ext cx="680" cy="12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9" name="Oval 817">
              <a:extLst>
                <a:ext uri="{FF2B5EF4-FFF2-40B4-BE49-F238E27FC236}">
                  <a16:creationId xmlns:a16="http://schemas.microsoft.com/office/drawing/2014/main" id="{A61F219C-A5FA-4897-A7F6-B75DC52FC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47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0" name="Oval 818">
              <a:extLst>
                <a:ext uri="{FF2B5EF4-FFF2-40B4-BE49-F238E27FC236}">
                  <a16:creationId xmlns:a16="http://schemas.microsoft.com/office/drawing/2014/main" id="{E90150B0-3BC3-4990-B527-8BF37E3D2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614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51" name="Group 819">
              <a:extLst>
                <a:ext uri="{FF2B5EF4-FFF2-40B4-BE49-F238E27FC236}">
                  <a16:creationId xmlns:a16="http://schemas.microsoft.com/office/drawing/2014/main" id="{A4743202-7C66-427B-8473-097EA8766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2" y="2931"/>
              <a:ext cx="635" cy="726"/>
              <a:chOff x="3120" y="2931"/>
              <a:chExt cx="635" cy="726"/>
            </a:xfrm>
          </p:grpSpPr>
          <p:sp>
            <p:nvSpPr>
              <p:cNvPr id="19252" name="AutoShape 820">
                <a:extLst>
                  <a:ext uri="{FF2B5EF4-FFF2-40B4-BE49-F238E27FC236}">
                    <a16:creationId xmlns:a16="http://schemas.microsoft.com/office/drawing/2014/main" id="{AC58D47C-C21D-44F3-8E49-D956668FD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3" name="AutoShape 821">
                <a:extLst>
                  <a:ext uri="{FF2B5EF4-FFF2-40B4-BE49-F238E27FC236}">
                    <a16:creationId xmlns:a16="http://schemas.microsoft.com/office/drawing/2014/main" id="{577193DA-8FAA-4426-A212-7B0AEBF81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4" name="AutoShape 822">
                <a:extLst>
                  <a:ext uri="{FF2B5EF4-FFF2-40B4-BE49-F238E27FC236}">
                    <a16:creationId xmlns:a16="http://schemas.microsoft.com/office/drawing/2014/main" id="{A85777D1-2513-4620-BE20-70D04CDDC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5" name="AutoShape 823">
                <a:extLst>
                  <a:ext uri="{FF2B5EF4-FFF2-40B4-BE49-F238E27FC236}">
                    <a16:creationId xmlns:a16="http://schemas.microsoft.com/office/drawing/2014/main" id="{4D5BEC43-5275-44B7-8BF1-50153864F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6" name="AutoShape 824">
                <a:extLst>
                  <a:ext uri="{FF2B5EF4-FFF2-40B4-BE49-F238E27FC236}">
                    <a16:creationId xmlns:a16="http://schemas.microsoft.com/office/drawing/2014/main" id="{673BBFEB-6F8A-467D-BB29-D91CE3B27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7" name="AutoShape 825">
                <a:extLst>
                  <a:ext uri="{FF2B5EF4-FFF2-40B4-BE49-F238E27FC236}">
                    <a16:creationId xmlns:a16="http://schemas.microsoft.com/office/drawing/2014/main" id="{CFF0A616-4D5A-4F68-B950-1DCA30141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8" name="AutoShape 826">
                <a:extLst>
                  <a:ext uri="{FF2B5EF4-FFF2-40B4-BE49-F238E27FC236}">
                    <a16:creationId xmlns:a16="http://schemas.microsoft.com/office/drawing/2014/main" id="{16E28E24-D502-4C7C-8A9F-93D9CF5B7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9" name="AutoShape 827">
                <a:extLst>
                  <a:ext uri="{FF2B5EF4-FFF2-40B4-BE49-F238E27FC236}">
                    <a16:creationId xmlns:a16="http://schemas.microsoft.com/office/drawing/2014/main" id="{9A2529DE-2E7C-4392-B2E5-B47F5726C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0" name="AutoShape 828">
                <a:extLst>
                  <a:ext uri="{FF2B5EF4-FFF2-40B4-BE49-F238E27FC236}">
                    <a16:creationId xmlns:a16="http://schemas.microsoft.com/office/drawing/2014/main" id="{89590D64-F95D-4816-B939-2A5C81A5C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1" name="AutoShape 829">
                <a:extLst>
                  <a:ext uri="{FF2B5EF4-FFF2-40B4-BE49-F238E27FC236}">
                    <a16:creationId xmlns:a16="http://schemas.microsoft.com/office/drawing/2014/main" id="{8766CD80-CD8F-4141-B6AA-B63636CC9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2" name="AutoShape 830">
                <a:extLst>
                  <a:ext uri="{FF2B5EF4-FFF2-40B4-BE49-F238E27FC236}">
                    <a16:creationId xmlns:a16="http://schemas.microsoft.com/office/drawing/2014/main" id="{AD74A677-87F5-4823-90D1-8B669E46B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3" name="AutoShape 831">
                <a:extLst>
                  <a:ext uri="{FF2B5EF4-FFF2-40B4-BE49-F238E27FC236}">
                    <a16:creationId xmlns:a16="http://schemas.microsoft.com/office/drawing/2014/main" id="{6A6D3DBB-A4E2-4BD6-AFD4-6BCF45E63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4" name="AutoShape 832">
                <a:extLst>
                  <a:ext uri="{FF2B5EF4-FFF2-40B4-BE49-F238E27FC236}">
                    <a16:creationId xmlns:a16="http://schemas.microsoft.com/office/drawing/2014/main" id="{2035215A-6040-4971-BD2F-431070C67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5" name="AutoShape 833">
                <a:extLst>
                  <a:ext uri="{FF2B5EF4-FFF2-40B4-BE49-F238E27FC236}">
                    <a16:creationId xmlns:a16="http://schemas.microsoft.com/office/drawing/2014/main" id="{1D319D2A-E00F-44C5-8170-3876AC208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6" name="AutoShape 834">
                <a:extLst>
                  <a:ext uri="{FF2B5EF4-FFF2-40B4-BE49-F238E27FC236}">
                    <a16:creationId xmlns:a16="http://schemas.microsoft.com/office/drawing/2014/main" id="{BFF4C893-B949-499F-8983-74989570B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 w="3175">
                <a:solidFill>
                  <a:srgbClr val="FF99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67" name="AutoShape 835">
              <a:extLst>
                <a:ext uri="{FF2B5EF4-FFF2-40B4-BE49-F238E27FC236}">
                  <a16:creationId xmlns:a16="http://schemas.microsoft.com/office/drawing/2014/main" id="{F07AC0B1-BAAA-4564-81F1-AB8FA4E8B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838"/>
              <a:ext cx="182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68" name="AutoShape 836">
              <a:extLst>
                <a:ext uri="{FF2B5EF4-FFF2-40B4-BE49-F238E27FC236}">
                  <a16:creationId xmlns:a16="http://schemas.microsoft.com/office/drawing/2014/main" id="{D463384F-1F41-4358-BAFA-AC200CB4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69" name="AutoShape 837">
              <a:extLst>
                <a:ext uri="{FF2B5EF4-FFF2-40B4-BE49-F238E27FC236}">
                  <a16:creationId xmlns:a16="http://schemas.microsoft.com/office/drawing/2014/main" id="{73512DF1-7FB6-47D8-8D2B-B29E7E2C2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0" name="AutoShape 838">
              <a:extLst>
                <a:ext uri="{FF2B5EF4-FFF2-40B4-BE49-F238E27FC236}">
                  <a16:creationId xmlns:a16="http://schemas.microsoft.com/office/drawing/2014/main" id="{D915DE05-2D94-4856-863E-E51293526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1" name="AutoShape 839">
              <a:extLst>
                <a:ext uri="{FF2B5EF4-FFF2-40B4-BE49-F238E27FC236}">
                  <a16:creationId xmlns:a16="http://schemas.microsoft.com/office/drawing/2014/main" id="{6DDACA98-5F38-49ED-9E2D-5FB185A07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3175">
              <a:solidFill>
                <a:srgbClr val="FF99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72" name="AutoShape 840">
              <a:extLst>
                <a:ext uri="{FF2B5EF4-FFF2-40B4-BE49-F238E27FC236}">
                  <a16:creationId xmlns:a16="http://schemas.microsoft.com/office/drawing/2014/main" id="{899A28E8-F7DC-4BD1-8EA9-16C41A6543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97" y="1747"/>
              <a:ext cx="12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73" name="Group 841">
              <a:extLst>
                <a:ext uri="{FF2B5EF4-FFF2-40B4-BE49-F238E27FC236}">
                  <a16:creationId xmlns:a16="http://schemas.microsoft.com/office/drawing/2014/main" id="{F2679BE9-5DE7-4B28-BFCF-010A312E9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024"/>
              <a:ext cx="12" cy="227"/>
              <a:chOff x="4118" y="3249"/>
              <a:chExt cx="91" cy="227"/>
            </a:xfrm>
          </p:grpSpPr>
          <p:sp>
            <p:nvSpPr>
              <p:cNvPr id="19274" name="Rectangle 842">
                <a:extLst>
                  <a:ext uri="{FF2B5EF4-FFF2-40B4-BE49-F238E27FC236}">
                    <a16:creationId xmlns:a16="http://schemas.microsoft.com/office/drawing/2014/main" id="{E3A8D546-4120-4EED-B00F-72A78E34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75" name="Rectangle 843">
                <a:extLst>
                  <a:ext uri="{FF2B5EF4-FFF2-40B4-BE49-F238E27FC236}">
                    <a16:creationId xmlns:a16="http://schemas.microsoft.com/office/drawing/2014/main" id="{DF4EB38A-6D0E-4664-98E4-4F189CF86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276" name="Group 844">
              <a:extLst>
                <a:ext uri="{FF2B5EF4-FFF2-40B4-BE49-F238E27FC236}">
                  <a16:creationId xmlns:a16="http://schemas.microsoft.com/office/drawing/2014/main" id="{8A0564EA-7B5A-4574-9554-11FFE772BD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2" y="2024"/>
              <a:ext cx="12" cy="227"/>
              <a:chOff x="4118" y="3249"/>
              <a:chExt cx="91" cy="227"/>
            </a:xfrm>
          </p:grpSpPr>
          <p:sp>
            <p:nvSpPr>
              <p:cNvPr id="19277" name="Rectangle 845">
                <a:extLst>
                  <a:ext uri="{FF2B5EF4-FFF2-40B4-BE49-F238E27FC236}">
                    <a16:creationId xmlns:a16="http://schemas.microsoft.com/office/drawing/2014/main" id="{BA317C85-DCD7-4F26-B68D-168F12D05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78" name="Rectangle 846">
                <a:extLst>
                  <a:ext uri="{FF2B5EF4-FFF2-40B4-BE49-F238E27FC236}">
                    <a16:creationId xmlns:a16="http://schemas.microsoft.com/office/drawing/2014/main" id="{93152512-67A8-4E12-8A6A-92FF2E224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79" name="Rectangle 847">
              <a:extLst>
                <a:ext uri="{FF2B5EF4-FFF2-40B4-BE49-F238E27FC236}">
                  <a16:creationId xmlns:a16="http://schemas.microsoft.com/office/drawing/2014/main" id="{C43966EB-EEAA-47AF-806F-2F2C62EEC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05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0" name="Rectangle 848">
              <a:extLst>
                <a:ext uri="{FF2B5EF4-FFF2-40B4-BE49-F238E27FC236}">
                  <a16:creationId xmlns:a16="http://schemas.microsoft.com/office/drawing/2014/main" id="{A8C8A16B-101D-4FD8-AF6D-8E10CC8306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56" y="2024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1" name="Rectangle 849">
              <a:extLst>
                <a:ext uri="{FF2B5EF4-FFF2-40B4-BE49-F238E27FC236}">
                  <a16:creationId xmlns:a16="http://schemas.microsoft.com/office/drawing/2014/main" id="{CCBE6EA7-0B2E-42E3-B0A0-0907FF8657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75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2" name="Rectangle 850">
              <a:extLst>
                <a:ext uri="{FF2B5EF4-FFF2-40B4-BE49-F238E27FC236}">
                  <a16:creationId xmlns:a16="http://schemas.microsoft.com/office/drawing/2014/main" id="{F710C7D3-9839-4B94-9CA5-0BEC6E318F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64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283" name="Group 851">
            <a:extLst>
              <a:ext uri="{FF2B5EF4-FFF2-40B4-BE49-F238E27FC236}">
                <a16:creationId xmlns:a16="http://schemas.microsoft.com/office/drawing/2014/main" id="{42877E50-0C91-4096-8281-3969F5253BA2}"/>
              </a:ext>
            </a:extLst>
          </p:cNvPr>
          <p:cNvGrpSpPr>
            <a:grpSpLocks/>
          </p:cNvGrpSpPr>
          <p:nvPr/>
        </p:nvGrpSpPr>
        <p:grpSpPr bwMode="auto">
          <a:xfrm>
            <a:off x="8778875" y="5530850"/>
            <a:ext cx="314325" cy="712788"/>
            <a:chOff x="4027" y="2024"/>
            <a:chExt cx="862" cy="1950"/>
          </a:xfrm>
        </p:grpSpPr>
        <p:sp>
          <p:nvSpPr>
            <p:cNvPr id="19284" name="AutoShape 852">
              <a:extLst>
                <a:ext uri="{FF2B5EF4-FFF2-40B4-BE49-F238E27FC236}">
                  <a16:creationId xmlns:a16="http://schemas.microsoft.com/office/drawing/2014/main" id="{C8A88D10-EE1D-44BF-A77A-38D118A59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160"/>
              <a:ext cx="862" cy="1814"/>
            </a:xfrm>
            <a:prstGeom prst="roundRect">
              <a:avLst>
                <a:gd name="adj" fmla="val 10440"/>
              </a:avLst>
            </a:prstGeom>
            <a:gradFill rotWithShape="1">
              <a:gsLst>
                <a:gs pos="0">
                  <a:srgbClr val="FFCCCC">
                    <a:gamma/>
                    <a:shade val="94118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94118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285" name="AutoShape 853">
              <a:extLst>
                <a:ext uri="{FF2B5EF4-FFF2-40B4-BE49-F238E27FC236}">
                  <a16:creationId xmlns:a16="http://schemas.microsoft.com/office/drawing/2014/main" id="{B9B6E0A0-5376-4D6C-BFDA-E44CC0F46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024"/>
              <a:ext cx="862" cy="181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6" name="Rectangle 854">
              <a:extLst>
                <a:ext uri="{FF2B5EF4-FFF2-40B4-BE49-F238E27FC236}">
                  <a16:creationId xmlns:a16="http://schemas.microsoft.com/office/drawing/2014/main" id="{50EF8C78-F7C3-47D8-B9CF-8B5F73683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024"/>
              <a:ext cx="408" cy="181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7" name="Rectangle 855">
              <a:extLst>
                <a:ext uri="{FF2B5EF4-FFF2-40B4-BE49-F238E27FC236}">
                  <a16:creationId xmlns:a16="http://schemas.microsoft.com/office/drawing/2014/main" id="{9BBB296F-300E-450E-9EE1-598DA2A988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118" y="2024"/>
              <a:ext cx="680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88" name="Group 856">
              <a:extLst>
                <a:ext uri="{FF2B5EF4-FFF2-40B4-BE49-F238E27FC236}">
                  <a16:creationId xmlns:a16="http://schemas.microsoft.com/office/drawing/2014/main" id="{251EC598-21B1-437C-BA98-AC0ED2BE79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4" y="2160"/>
              <a:ext cx="408" cy="90"/>
              <a:chOff x="4254" y="2115"/>
              <a:chExt cx="408" cy="90"/>
            </a:xfrm>
          </p:grpSpPr>
          <p:sp>
            <p:nvSpPr>
              <p:cNvPr id="19289" name="Rectangle 857">
                <a:extLst>
                  <a:ext uri="{FF2B5EF4-FFF2-40B4-BE49-F238E27FC236}">
                    <a16:creationId xmlns:a16="http://schemas.microsoft.com/office/drawing/2014/main" id="{A4D0F930-E7BC-40DC-9412-D85EDB756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rgbClr val="FFCCCC"/>
                  </a:gs>
                  <a:gs pos="50000">
                    <a:srgbClr val="FFCCCC">
                      <a:gamma/>
                      <a:tint val="41176"/>
                      <a:invGamma/>
                    </a:srgbClr>
                  </a:gs>
                  <a:gs pos="100000">
                    <a:srgbClr val="FFCC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0" name="Rectangle 858">
                <a:extLst>
                  <a:ext uri="{FF2B5EF4-FFF2-40B4-BE49-F238E27FC236}">
                    <a16:creationId xmlns:a16="http://schemas.microsoft.com/office/drawing/2014/main" id="{FBF934CF-F63E-40D6-99DD-090A68150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15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41176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91" name="Rectangle 859">
              <a:extLst>
                <a:ext uri="{FF2B5EF4-FFF2-40B4-BE49-F238E27FC236}">
                  <a16:creationId xmlns:a16="http://schemas.microsoft.com/office/drawing/2014/main" id="{C27C3580-7801-441D-8279-5504DEE3B8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73" y="2205"/>
              <a:ext cx="725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2" name="Rectangle 860">
              <a:extLst>
                <a:ext uri="{FF2B5EF4-FFF2-40B4-BE49-F238E27FC236}">
                  <a16:creationId xmlns:a16="http://schemas.microsoft.com/office/drawing/2014/main" id="{872F6C26-E16E-4924-AADA-5D5C1FB0D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838"/>
              <a:ext cx="68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3" name="AutoShape 861">
              <a:extLst>
                <a:ext uri="{FF2B5EF4-FFF2-40B4-BE49-F238E27FC236}">
                  <a16:creationId xmlns:a16="http://schemas.microsoft.com/office/drawing/2014/main" id="{A39FC7B2-FDE2-42AA-B98F-D934C957F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51"/>
              <a:ext cx="771" cy="1633"/>
            </a:xfrm>
            <a:prstGeom prst="roundRect">
              <a:avLst>
                <a:gd name="adj" fmla="val 8431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41176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94" name="Group 862">
              <a:extLst>
                <a:ext uri="{FF2B5EF4-FFF2-40B4-BE49-F238E27FC236}">
                  <a16:creationId xmlns:a16="http://schemas.microsoft.com/office/drawing/2014/main" id="{A361C0A0-D7F7-47B3-997B-6CFE372CA1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205"/>
              <a:ext cx="771" cy="1633"/>
              <a:chOff x="4073" y="2251"/>
              <a:chExt cx="771" cy="1587"/>
            </a:xfrm>
          </p:grpSpPr>
          <p:sp>
            <p:nvSpPr>
              <p:cNvPr id="19295" name="AutoShape 863">
                <a:extLst>
                  <a:ext uri="{FF2B5EF4-FFF2-40B4-BE49-F238E27FC236}">
                    <a16:creationId xmlns:a16="http://schemas.microsoft.com/office/drawing/2014/main" id="{72769745-143B-48A3-B01B-E603ABE68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51"/>
                <a:ext cx="45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6" name="AutoShape 864">
                <a:extLst>
                  <a:ext uri="{FF2B5EF4-FFF2-40B4-BE49-F238E27FC236}">
                    <a16:creationId xmlns:a16="http://schemas.microsoft.com/office/drawing/2014/main" id="{C6BEEC17-D2D6-49ED-987C-6610C92FE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251"/>
                <a:ext cx="46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97" name="Rectangle 865">
              <a:extLst>
                <a:ext uri="{FF2B5EF4-FFF2-40B4-BE49-F238E27FC236}">
                  <a16:creationId xmlns:a16="http://schemas.microsoft.com/office/drawing/2014/main" id="{E1FE4A6E-0F0E-4ECB-81F5-9319F070C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931"/>
              <a:ext cx="318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8" name="AutoShape 866">
              <a:extLst>
                <a:ext uri="{FF2B5EF4-FFF2-40B4-BE49-F238E27FC236}">
                  <a16:creationId xmlns:a16="http://schemas.microsoft.com/office/drawing/2014/main" id="{BFE3DB3D-0C6A-40F9-97E5-E509C1D368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35" y="1661"/>
              <a:ext cx="4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9" name="AutoShape 867">
              <a:extLst>
                <a:ext uri="{FF2B5EF4-FFF2-40B4-BE49-F238E27FC236}">
                  <a16:creationId xmlns:a16="http://schemas.microsoft.com/office/drawing/2014/main" id="{77251793-5B7D-4A3D-B4C3-53B8AD19F4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35" y="3521"/>
              <a:ext cx="46" cy="6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00" name="Group 868">
              <a:extLst>
                <a:ext uri="{FF2B5EF4-FFF2-40B4-BE49-F238E27FC236}">
                  <a16:creationId xmlns:a16="http://schemas.microsoft.com/office/drawing/2014/main" id="{9A10A0AA-6AC4-4AE2-BC7A-3AD6FB8A9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2" y="2024"/>
              <a:ext cx="432" cy="181"/>
              <a:chOff x="4242" y="2024"/>
              <a:chExt cx="432" cy="227"/>
            </a:xfrm>
          </p:grpSpPr>
          <p:grpSp>
            <p:nvGrpSpPr>
              <p:cNvPr id="19301" name="Group 869">
                <a:extLst>
                  <a:ext uri="{FF2B5EF4-FFF2-40B4-BE49-F238E27FC236}">
                    <a16:creationId xmlns:a16="http://schemas.microsoft.com/office/drawing/2014/main" id="{0574BC0F-0BCE-450C-B486-7524D96A4F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2" y="2024"/>
                <a:ext cx="12" cy="227"/>
                <a:chOff x="4118" y="3249"/>
                <a:chExt cx="91" cy="227"/>
              </a:xfrm>
            </p:grpSpPr>
            <p:sp>
              <p:nvSpPr>
                <p:cNvPr id="19302" name="Rectangle 870">
                  <a:extLst>
                    <a:ext uri="{FF2B5EF4-FFF2-40B4-BE49-F238E27FC236}">
                      <a16:creationId xmlns:a16="http://schemas.microsoft.com/office/drawing/2014/main" id="{4B024E45-BFBF-4852-B5F3-0EF3CAADB0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3" name="Rectangle 871">
                  <a:extLst>
                    <a:ext uri="{FF2B5EF4-FFF2-40B4-BE49-F238E27FC236}">
                      <a16:creationId xmlns:a16="http://schemas.microsoft.com/office/drawing/2014/main" id="{5B1A348D-6820-4E39-9C06-6A0DDDEC4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04" name="Group 872">
                <a:extLst>
                  <a:ext uri="{FF2B5EF4-FFF2-40B4-BE49-F238E27FC236}">
                    <a16:creationId xmlns:a16="http://schemas.microsoft.com/office/drawing/2014/main" id="{D6D12038-5702-458B-B442-E85EC4A85C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024"/>
                <a:ext cx="12" cy="227"/>
                <a:chOff x="4118" y="3249"/>
                <a:chExt cx="91" cy="227"/>
              </a:xfrm>
            </p:grpSpPr>
            <p:sp>
              <p:nvSpPr>
                <p:cNvPr id="19305" name="Rectangle 873">
                  <a:extLst>
                    <a:ext uri="{FF2B5EF4-FFF2-40B4-BE49-F238E27FC236}">
                      <a16:creationId xmlns:a16="http://schemas.microsoft.com/office/drawing/2014/main" id="{A4DBEC4A-2126-4721-8ADF-F1ABBEBD2B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6" name="Rectangle 874">
                  <a:extLst>
                    <a:ext uri="{FF2B5EF4-FFF2-40B4-BE49-F238E27FC236}">
                      <a16:creationId xmlns:a16="http://schemas.microsoft.com/office/drawing/2014/main" id="{B025BDC3-75B9-4AF2-869C-22DA52A11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9307" name="Group 875">
            <a:extLst>
              <a:ext uri="{FF2B5EF4-FFF2-40B4-BE49-F238E27FC236}">
                <a16:creationId xmlns:a16="http://schemas.microsoft.com/office/drawing/2014/main" id="{F86AC5B2-073B-488F-A057-BA4719FCA27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868863"/>
            <a:ext cx="336550" cy="1374775"/>
            <a:chOff x="959" y="255"/>
            <a:chExt cx="920" cy="3765"/>
          </a:xfrm>
        </p:grpSpPr>
        <p:sp>
          <p:nvSpPr>
            <p:cNvPr id="19308" name="AutoShape 876">
              <a:extLst>
                <a:ext uri="{FF2B5EF4-FFF2-40B4-BE49-F238E27FC236}">
                  <a16:creationId xmlns:a16="http://schemas.microsoft.com/office/drawing/2014/main" id="{FF15D3A5-A7E0-471C-A5FA-CE926F3D6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09" name="AutoShape 877">
              <a:extLst>
                <a:ext uri="{FF2B5EF4-FFF2-40B4-BE49-F238E27FC236}">
                  <a16:creationId xmlns:a16="http://schemas.microsoft.com/office/drawing/2014/main" id="{04ADDB40-59B1-42F0-B7DF-3099EA37C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55"/>
              <a:ext cx="920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FFCCCC">
                    <a:gamma/>
                    <a:shade val="79216"/>
                    <a:invGamma/>
                  </a:srgbClr>
                </a:gs>
                <a:gs pos="50000">
                  <a:srgbClr val="FFCCCC"/>
                </a:gs>
                <a:gs pos="100000">
                  <a:srgbClr val="FFCCCC">
                    <a:gamma/>
                    <a:shade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0" name="AutoShape 878">
              <a:extLst>
                <a:ext uri="{FF2B5EF4-FFF2-40B4-BE49-F238E27FC236}">
                  <a16:creationId xmlns:a16="http://schemas.microsoft.com/office/drawing/2014/main" id="{C025EF2E-2EAB-4F26-9774-BF91FD478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251"/>
              <a:ext cx="920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>
                    <a:gamma/>
                    <a:shade val="85882"/>
                    <a:invGamma/>
                  </a:srgbClr>
                </a:gs>
                <a:gs pos="50000">
                  <a:srgbClr val="CC0099"/>
                </a:gs>
                <a:gs pos="100000">
                  <a:srgbClr val="CC0099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1" name="AutoShape 879">
              <a:extLst>
                <a:ext uri="{FF2B5EF4-FFF2-40B4-BE49-F238E27FC236}">
                  <a16:creationId xmlns:a16="http://schemas.microsoft.com/office/drawing/2014/main" id="{A51B76EC-0A50-4548-86A5-45313D3DA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5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2" name="AutoShape 880">
              <a:extLst>
                <a:ext uri="{FF2B5EF4-FFF2-40B4-BE49-F238E27FC236}">
                  <a16:creationId xmlns:a16="http://schemas.microsoft.com/office/drawing/2014/main" id="{7B5F8EAC-C568-4AE0-A971-BFD89EAC1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51"/>
              <a:ext cx="862" cy="1769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100000">
                  <a:srgbClr val="CC0099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3" name="Rectangle 881">
              <a:extLst>
                <a:ext uri="{FF2B5EF4-FFF2-40B4-BE49-F238E27FC236}">
                  <a16:creationId xmlns:a16="http://schemas.microsoft.com/office/drawing/2014/main" id="{254F8F32-3E6E-4880-A32F-1CE0F96B0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978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4" name="AutoShape 882">
              <a:extLst>
                <a:ext uri="{FF2B5EF4-FFF2-40B4-BE49-F238E27FC236}">
                  <a16:creationId xmlns:a16="http://schemas.microsoft.com/office/drawing/2014/main" id="{89E01151-5541-4806-AB14-D58FCD1D4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024"/>
              <a:ext cx="363" cy="227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5" name="Rectangle 883">
              <a:extLst>
                <a:ext uri="{FF2B5EF4-FFF2-40B4-BE49-F238E27FC236}">
                  <a16:creationId xmlns:a16="http://schemas.microsoft.com/office/drawing/2014/main" id="{5FBF7EDD-5172-45E3-9EEC-B47567A94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024"/>
              <a:ext cx="408" cy="227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6" name="AutoShape 884">
              <a:extLst>
                <a:ext uri="{FF2B5EF4-FFF2-40B4-BE49-F238E27FC236}">
                  <a16:creationId xmlns:a16="http://schemas.microsoft.com/office/drawing/2014/main" id="{B308AAC1-BBBB-4970-AF17-F21C9CCE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51"/>
              <a:ext cx="862" cy="1723"/>
            </a:xfrm>
            <a:prstGeom prst="roundRect">
              <a:avLst>
                <a:gd name="adj" fmla="val 8602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7" name="AutoShape 885">
              <a:extLst>
                <a:ext uri="{FF2B5EF4-FFF2-40B4-BE49-F238E27FC236}">
                  <a16:creationId xmlns:a16="http://schemas.microsoft.com/office/drawing/2014/main" id="{D16CF0BD-8097-4151-BED8-FE1C77042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527"/>
              <a:ext cx="771" cy="1315"/>
            </a:xfrm>
            <a:prstGeom prst="roundRect">
              <a:avLst>
                <a:gd name="adj" fmla="val 8602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8" name="AutoShape 886">
              <a:extLst>
                <a:ext uri="{FF2B5EF4-FFF2-40B4-BE49-F238E27FC236}">
                  <a16:creationId xmlns:a16="http://schemas.microsoft.com/office/drawing/2014/main" id="{02058134-0908-44E0-85FD-F621F9B1D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300"/>
              <a:ext cx="227" cy="91"/>
            </a:xfrm>
            <a:prstGeom prst="roundRect">
              <a:avLst>
                <a:gd name="adj" fmla="val 8602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9" name="AutoShape 887">
              <a:extLst>
                <a:ext uri="{FF2B5EF4-FFF2-40B4-BE49-F238E27FC236}">
                  <a16:creationId xmlns:a16="http://schemas.microsoft.com/office/drawing/2014/main" id="{7A9C10F9-FA8B-416B-8FA9-280144875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46"/>
              <a:ext cx="27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>
                    <a:gamma/>
                    <a:shade val="69804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0" name="AutoShape 888">
              <a:extLst>
                <a:ext uri="{FF2B5EF4-FFF2-40B4-BE49-F238E27FC236}">
                  <a16:creationId xmlns:a16="http://schemas.microsoft.com/office/drawing/2014/main" id="{4E399656-39FD-401F-BF15-EA5DC9BBE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46"/>
              <a:ext cx="91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1" name="Rectangle 889">
              <a:extLst>
                <a:ext uri="{FF2B5EF4-FFF2-40B4-BE49-F238E27FC236}">
                  <a16:creationId xmlns:a16="http://schemas.microsoft.com/office/drawing/2014/main" id="{93D48368-191D-4476-AA78-01F144D7D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572"/>
              <a:ext cx="680" cy="122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2" name="Oval 890">
              <a:extLst>
                <a:ext uri="{FF2B5EF4-FFF2-40B4-BE49-F238E27FC236}">
                  <a16:creationId xmlns:a16="http://schemas.microsoft.com/office/drawing/2014/main" id="{30DCD3CB-1761-455E-8DD3-B39AE388A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47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3" name="Oval 891">
              <a:extLst>
                <a:ext uri="{FF2B5EF4-FFF2-40B4-BE49-F238E27FC236}">
                  <a16:creationId xmlns:a16="http://schemas.microsoft.com/office/drawing/2014/main" id="{169A057B-0FC0-4140-9D7E-401069237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614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24" name="Group 892">
              <a:extLst>
                <a:ext uri="{FF2B5EF4-FFF2-40B4-BE49-F238E27FC236}">
                  <a16:creationId xmlns:a16="http://schemas.microsoft.com/office/drawing/2014/main" id="{4B6E72EB-AE11-4EFB-BA85-EDCAAB1F57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1" y="2931"/>
              <a:ext cx="635" cy="726"/>
              <a:chOff x="3120" y="2931"/>
              <a:chExt cx="635" cy="726"/>
            </a:xfrm>
          </p:grpSpPr>
          <p:sp>
            <p:nvSpPr>
              <p:cNvPr id="19325" name="AutoShape 893">
                <a:extLst>
                  <a:ext uri="{FF2B5EF4-FFF2-40B4-BE49-F238E27FC236}">
                    <a16:creationId xmlns:a16="http://schemas.microsoft.com/office/drawing/2014/main" id="{8DAAB51A-2F2B-4FCF-B74D-F9EEA2142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6" name="AutoShape 894">
                <a:extLst>
                  <a:ext uri="{FF2B5EF4-FFF2-40B4-BE49-F238E27FC236}">
                    <a16:creationId xmlns:a16="http://schemas.microsoft.com/office/drawing/2014/main" id="{DCFCD775-00FD-4493-A38C-D6D0E64A7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7" name="AutoShape 895">
                <a:extLst>
                  <a:ext uri="{FF2B5EF4-FFF2-40B4-BE49-F238E27FC236}">
                    <a16:creationId xmlns:a16="http://schemas.microsoft.com/office/drawing/2014/main" id="{7C9C6477-A1D5-423F-A2CC-FB9FE2CE9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931"/>
                <a:ext cx="181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8" name="AutoShape 896">
                <a:extLst>
                  <a:ext uri="{FF2B5EF4-FFF2-40B4-BE49-F238E27FC236}">
                    <a16:creationId xmlns:a16="http://schemas.microsoft.com/office/drawing/2014/main" id="{2EC3DFC3-30B0-4AEF-BEE7-6640DF20F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9" name="AutoShape 897">
                <a:extLst>
                  <a:ext uri="{FF2B5EF4-FFF2-40B4-BE49-F238E27FC236}">
                    <a16:creationId xmlns:a16="http://schemas.microsoft.com/office/drawing/2014/main" id="{479D5DED-AC0D-4721-B9E1-B7603DB27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0" name="AutoShape 898">
                <a:extLst>
                  <a:ext uri="{FF2B5EF4-FFF2-40B4-BE49-F238E27FC236}">
                    <a16:creationId xmlns:a16="http://schemas.microsoft.com/office/drawing/2014/main" id="{3D1C595B-FD46-4523-9B05-1694A03B0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158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1" name="AutoShape 899">
                <a:extLst>
                  <a:ext uri="{FF2B5EF4-FFF2-40B4-BE49-F238E27FC236}">
                    <a16:creationId xmlns:a16="http://schemas.microsoft.com/office/drawing/2014/main" id="{0D3EEC9C-5EAD-4F9C-8D43-C8807C4AF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2" name="AutoShape 900">
                <a:extLst>
                  <a:ext uri="{FF2B5EF4-FFF2-40B4-BE49-F238E27FC236}">
                    <a16:creationId xmlns:a16="http://schemas.microsoft.com/office/drawing/2014/main" id="{4041E6B2-04DC-49BD-A6F7-952CCF138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3" name="AutoShape 901">
                <a:extLst>
                  <a:ext uri="{FF2B5EF4-FFF2-40B4-BE49-F238E27FC236}">
                    <a16:creationId xmlns:a16="http://schemas.microsoft.com/office/drawing/2014/main" id="{BB1C7D93-33EB-47E9-97D3-F7B5E97F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294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4" name="AutoShape 902">
                <a:extLst>
                  <a:ext uri="{FF2B5EF4-FFF2-40B4-BE49-F238E27FC236}">
                    <a16:creationId xmlns:a16="http://schemas.microsoft.com/office/drawing/2014/main" id="{F4D00430-847A-4A9B-AD04-776C9D43F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5" name="AutoShape 903">
                <a:extLst>
                  <a:ext uri="{FF2B5EF4-FFF2-40B4-BE49-F238E27FC236}">
                    <a16:creationId xmlns:a16="http://schemas.microsoft.com/office/drawing/2014/main" id="{C0FFC7FB-A113-41EE-879D-E95184A7A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6" name="AutoShape 904">
                <a:extLst>
                  <a:ext uri="{FF2B5EF4-FFF2-40B4-BE49-F238E27FC236}">
                    <a16:creationId xmlns:a16="http://schemas.microsoft.com/office/drawing/2014/main" id="{77B9480E-6E0D-44FF-992B-8E4488AEF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430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7" name="AutoShape 905">
                <a:extLst>
                  <a:ext uri="{FF2B5EF4-FFF2-40B4-BE49-F238E27FC236}">
                    <a16:creationId xmlns:a16="http://schemas.microsoft.com/office/drawing/2014/main" id="{3ED9727B-A8FB-4DA2-A982-7E1F10FDB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8" name="AutoShape 906">
                <a:extLst>
                  <a:ext uri="{FF2B5EF4-FFF2-40B4-BE49-F238E27FC236}">
                    <a16:creationId xmlns:a16="http://schemas.microsoft.com/office/drawing/2014/main" id="{3CCE9E37-D4C6-4F00-A4AF-376B4629F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9" name="AutoShape 907">
                <a:extLst>
                  <a:ext uri="{FF2B5EF4-FFF2-40B4-BE49-F238E27FC236}">
                    <a16:creationId xmlns:a16="http://schemas.microsoft.com/office/drawing/2014/main" id="{9BAC2FFD-A3B6-4491-A8D5-087CFE6F3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3566"/>
                <a:ext cx="18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 w="3175">
                <a:solidFill>
                  <a:srgbClr val="CC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40" name="AutoShape 908">
              <a:extLst>
                <a:ext uri="{FF2B5EF4-FFF2-40B4-BE49-F238E27FC236}">
                  <a16:creationId xmlns:a16="http://schemas.microsoft.com/office/drawing/2014/main" id="{17762045-20DF-4E64-B7CD-C0B13C425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838"/>
              <a:ext cx="182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100000">
                  <a:srgbClr val="CC0099">
                    <a:gamma/>
                    <a:tint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99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1" name="AutoShape 909">
              <a:extLst>
                <a:ext uri="{FF2B5EF4-FFF2-40B4-BE49-F238E27FC236}">
                  <a16:creationId xmlns:a16="http://schemas.microsoft.com/office/drawing/2014/main" id="{12498A06-FA96-4AEC-BA34-F034BA46A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2" name="AutoShape 910">
              <a:extLst>
                <a:ext uri="{FF2B5EF4-FFF2-40B4-BE49-F238E27FC236}">
                  <a16:creationId xmlns:a16="http://schemas.microsoft.com/office/drawing/2014/main" id="{60FAD10D-9E04-4A00-B178-D316C7473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523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3" name="AutoShape 911">
              <a:extLst>
                <a:ext uri="{FF2B5EF4-FFF2-40B4-BE49-F238E27FC236}">
                  <a16:creationId xmlns:a16="http://schemas.microsoft.com/office/drawing/2014/main" id="{55D82D13-8B27-4891-97A2-BA99BF1F0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4" name="AutoShape 912">
              <a:extLst>
                <a:ext uri="{FF2B5EF4-FFF2-40B4-BE49-F238E27FC236}">
                  <a16:creationId xmlns:a16="http://schemas.microsoft.com/office/drawing/2014/main" id="{79D040E2-9220-4CB2-A05B-43EC22578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95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 w="3175">
              <a:solidFill>
                <a:srgbClr val="CC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45" name="AutoShape 913">
              <a:extLst>
                <a:ext uri="{FF2B5EF4-FFF2-40B4-BE49-F238E27FC236}">
                  <a16:creationId xmlns:a16="http://schemas.microsoft.com/office/drawing/2014/main" id="{9D85C175-5DBE-48AE-8E08-3EA927C761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56" y="1747"/>
              <a:ext cx="12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60001"/>
                  </a:schemeClr>
                </a:gs>
                <a:gs pos="100000">
                  <a:schemeClr val="bg2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46" name="Group 914">
              <a:extLst>
                <a:ext uri="{FF2B5EF4-FFF2-40B4-BE49-F238E27FC236}">
                  <a16:creationId xmlns:a16="http://schemas.microsoft.com/office/drawing/2014/main" id="{DD676B2D-326B-4C30-9AE2-63BB3E0B6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2024"/>
              <a:ext cx="12" cy="227"/>
              <a:chOff x="4118" y="3249"/>
              <a:chExt cx="91" cy="227"/>
            </a:xfrm>
          </p:grpSpPr>
          <p:sp>
            <p:nvSpPr>
              <p:cNvPr id="19347" name="Rectangle 915">
                <a:extLst>
                  <a:ext uri="{FF2B5EF4-FFF2-40B4-BE49-F238E27FC236}">
                    <a16:creationId xmlns:a16="http://schemas.microsoft.com/office/drawing/2014/main" id="{C8F3D573-1681-41C7-9202-D2C376393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48" name="Rectangle 916">
                <a:extLst>
                  <a:ext uri="{FF2B5EF4-FFF2-40B4-BE49-F238E27FC236}">
                    <a16:creationId xmlns:a16="http://schemas.microsoft.com/office/drawing/2014/main" id="{BEE59C8C-13CE-4514-BB48-C0E72DFDE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349" name="Group 917">
              <a:extLst>
                <a:ext uri="{FF2B5EF4-FFF2-40B4-BE49-F238E27FC236}">
                  <a16:creationId xmlns:a16="http://schemas.microsoft.com/office/drawing/2014/main" id="{CCFCE1FB-92DF-4483-B73F-554E362F43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1" y="2024"/>
              <a:ext cx="12" cy="227"/>
              <a:chOff x="4118" y="3249"/>
              <a:chExt cx="91" cy="227"/>
            </a:xfrm>
          </p:grpSpPr>
          <p:sp>
            <p:nvSpPr>
              <p:cNvPr id="19350" name="Rectangle 918">
                <a:extLst>
                  <a:ext uri="{FF2B5EF4-FFF2-40B4-BE49-F238E27FC236}">
                    <a16:creationId xmlns:a16="http://schemas.microsoft.com/office/drawing/2014/main" id="{4AFDDFD7-3CFD-4F9D-8FCF-6D34F81A2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249"/>
                <a:ext cx="46" cy="22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51" name="Rectangle 919">
                <a:extLst>
                  <a:ext uri="{FF2B5EF4-FFF2-40B4-BE49-F238E27FC236}">
                    <a16:creationId xmlns:a16="http://schemas.microsoft.com/office/drawing/2014/main" id="{9D4C9039-47F8-4097-BBC6-52F4DE16C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46" cy="22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52" name="Rectangle 920">
              <a:extLst>
                <a:ext uri="{FF2B5EF4-FFF2-40B4-BE49-F238E27FC236}">
                  <a16:creationId xmlns:a16="http://schemas.microsoft.com/office/drawing/2014/main" id="{32940082-8EBF-416C-9ED9-930B2885D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05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3" name="Rectangle 921">
              <a:extLst>
                <a:ext uri="{FF2B5EF4-FFF2-40B4-BE49-F238E27FC236}">
                  <a16:creationId xmlns:a16="http://schemas.microsoft.com/office/drawing/2014/main" id="{94F45191-A561-42BE-8750-0641AB6DEB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15" y="2024"/>
              <a:ext cx="408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4" name="Rectangle 922">
              <a:extLst>
                <a:ext uri="{FF2B5EF4-FFF2-40B4-BE49-F238E27FC236}">
                  <a16:creationId xmlns:a16="http://schemas.microsoft.com/office/drawing/2014/main" id="{29440559-C9CD-4151-9FEA-2D6FDAACCD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34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5" name="Rectangle 923">
              <a:extLst>
                <a:ext uri="{FF2B5EF4-FFF2-40B4-BE49-F238E27FC236}">
                  <a16:creationId xmlns:a16="http://schemas.microsoft.com/office/drawing/2014/main" id="{F3ACCA0C-A4CB-4867-A39A-64193AB933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23" y="1979"/>
              <a:ext cx="181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56" name="Group 924">
            <a:extLst>
              <a:ext uri="{FF2B5EF4-FFF2-40B4-BE49-F238E27FC236}">
                <a16:creationId xmlns:a16="http://schemas.microsoft.com/office/drawing/2014/main" id="{9BB7E756-CFC6-4F01-989B-A37DB0F47676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5530850"/>
            <a:ext cx="314325" cy="712788"/>
            <a:chOff x="1986" y="2024"/>
            <a:chExt cx="862" cy="1950"/>
          </a:xfrm>
        </p:grpSpPr>
        <p:sp>
          <p:nvSpPr>
            <p:cNvPr id="19357" name="AutoShape 925">
              <a:extLst>
                <a:ext uri="{FF2B5EF4-FFF2-40B4-BE49-F238E27FC236}">
                  <a16:creationId xmlns:a16="http://schemas.microsoft.com/office/drawing/2014/main" id="{F8CE71AE-2AB1-4E7F-8C81-DDDACD517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862" cy="1814"/>
            </a:xfrm>
            <a:prstGeom prst="roundRect">
              <a:avLst>
                <a:gd name="adj" fmla="val 10440"/>
              </a:avLst>
            </a:prstGeom>
            <a:gradFill rotWithShape="1">
              <a:gsLst>
                <a:gs pos="0">
                  <a:srgbClr val="CC0099">
                    <a:gamma/>
                    <a:shade val="94118"/>
                    <a:invGamma/>
                  </a:srgbClr>
                </a:gs>
                <a:gs pos="50000">
                  <a:srgbClr val="CC0099"/>
                </a:gs>
                <a:gs pos="100000">
                  <a:srgbClr val="CC0099">
                    <a:gamma/>
                    <a:shade val="94118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358" name="AutoShape 926">
              <a:extLst>
                <a:ext uri="{FF2B5EF4-FFF2-40B4-BE49-F238E27FC236}">
                  <a16:creationId xmlns:a16="http://schemas.microsoft.com/office/drawing/2014/main" id="{B5872959-7B52-4DD0-96C1-99F1AF131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862" cy="181"/>
            </a:xfrm>
            <a:prstGeom prst="roundRect">
              <a:avLst>
                <a:gd name="adj" fmla="val 40528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59" name="Rectangle 927">
              <a:extLst>
                <a:ext uri="{FF2B5EF4-FFF2-40B4-BE49-F238E27FC236}">
                  <a16:creationId xmlns:a16="http://schemas.microsoft.com/office/drawing/2014/main" id="{2D42602D-E74E-4AAD-9AFB-5EFE6B7DE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024"/>
              <a:ext cx="408" cy="181"/>
            </a:xfrm>
            <a:prstGeom prst="rect">
              <a:avLst/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0" name="Rectangle 928">
              <a:extLst>
                <a:ext uri="{FF2B5EF4-FFF2-40B4-BE49-F238E27FC236}">
                  <a16:creationId xmlns:a16="http://schemas.microsoft.com/office/drawing/2014/main" id="{85B571BF-C78E-45DB-B442-070604540E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2024"/>
              <a:ext cx="680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1" name="Group 929">
              <a:extLst>
                <a:ext uri="{FF2B5EF4-FFF2-40B4-BE49-F238E27FC236}">
                  <a16:creationId xmlns:a16="http://schemas.microsoft.com/office/drawing/2014/main" id="{9BC4037E-817D-45BA-9499-6BDAA48BC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160"/>
              <a:ext cx="408" cy="90"/>
              <a:chOff x="4254" y="2115"/>
              <a:chExt cx="408" cy="90"/>
            </a:xfrm>
          </p:grpSpPr>
          <p:sp>
            <p:nvSpPr>
              <p:cNvPr id="19362" name="Rectangle 930">
                <a:extLst>
                  <a:ext uri="{FF2B5EF4-FFF2-40B4-BE49-F238E27FC236}">
                    <a16:creationId xmlns:a16="http://schemas.microsoft.com/office/drawing/2014/main" id="{66DB80EA-5F1B-4005-B5D6-925DF4106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rgbClr val="CC0099"/>
                  </a:gs>
                  <a:gs pos="50000">
                    <a:srgbClr val="CC0099">
                      <a:gamma/>
                      <a:tint val="41176"/>
                      <a:invGamma/>
                    </a:srgbClr>
                  </a:gs>
                  <a:gs pos="100000">
                    <a:srgbClr val="CC009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3" name="Rectangle 931">
                <a:extLst>
                  <a:ext uri="{FF2B5EF4-FFF2-40B4-BE49-F238E27FC236}">
                    <a16:creationId xmlns:a16="http://schemas.microsoft.com/office/drawing/2014/main" id="{46E4E5A1-0331-4237-B073-FFEF802D5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2115"/>
                <a:ext cx="408" cy="45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41176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64" name="Rectangle 932">
              <a:extLst>
                <a:ext uri="{FF2B5EF4-FFF2-40B4-BE49-F238E27FC236}">
                  <a16:creationId xmlns:a16="http://schemas.microsoft.com/office/drawing/2014/main" id="{4CFF8AB7-F3D2-4AAE-9820-AFCD751B24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2" y="2205"/>
              <a:ext cx="725" cy="4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5" name="Rectangle 933">
              <a:extLst>
                <a:ext uri="{FF2B5EF4-FFF2-40B4-BE49-F238E27FC236}">
                  <a16:creationId xmlns:a16="http://schemas.microsoft.com/office/drawing/2014/main" id="{41EFBCFD-841E-4C3F-AFBF-0C4C5BAC4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838"/>
              <a:ext cx="680" cy="91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41176"/>
                    <a:invGamma/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6" name="AutoShape 934">
              <a:extLst>
                <a:ext uri="{FF2B5EF4-FFF2-40B4-BE49-F238E27FC236}">
                  <a16:creationId xmlns:a16="http://schemas.microsoft.com/office/drawing/2014/main" id="{20EECF1F-E391-4392-8449-26F2DA4A8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2251"/>
              <a:ext cx="771" cy="1633"/>
            </a:xfrm>
            <a:prstGeom prst="roundRect">
              <a:avLst>
                <a:gd name="adj" fmla="val 8431"/>
              </a:avLst>
            </a:prstGeom>
            <a:gradFill rotWithShape="1">
              <a:gsLst>
                <a:gs pos="0">
                  <a:srgbClr val="CC0099"/>
                </a:gs>
                <a:gs pos="50000">
                  <a:srgbClr val="CC0099">
                    <a:gamma/>
                    <a:tint val="41176"/>
                    <a:invGamma/>
                  </a:srgbClr>
                </a:gs>
                <a:gs pos="100000">
                  <a:srgbClr val="CC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7" name="Group 935">
              <a:extLst>
                <a:ext uri="{FF2B5EF4-FFF2-40B4-BE49-F238E27FC236}">
                  <a16:creationId xmlns:a16="http://schemas.microsoft.com/office/drawing/2014/main" id="{4490CF3B-0A25-4912-885E-16C034C14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2205"/>
              <a:ext cx="771" cy="1633"/>
              <a:chOff x="4073" y="2251"/>
              <a:chExt cx="771" cy="1587"/>
            </a:xfrm>
          </p:grpSpPr>
          <p:sp>
            <p:nvSpPr>
              <p:cNvPr id="19368" name="AutoShape 936">
                <a:extLst>
                  <a:ext uri="{FF2B5EF4-FFF2-40B4-BE49-F238E27FC236}">
                    <a16:creationId xmlns:a16="http://schemas.microsoft.com/office/drawing/2014/main" id="{0877B79F-1BB5-4DA9-9971-1C4EFFAD7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51"/>
                <a:ext cx="45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9" name="AutoShape 937">
                <a:extLst>
                  <a:ext uri="{FF2B5EF4-FFF2-40B4-BE49-F238E27FC236}">
                    <a16:creationId xmlns:a16="http://schemas.microsoft.com/office/drawing/2014/main" id="{B4FE72CB-4880-4FBB-AEC1-C6DDD9992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251"/>
                <a:ext cx="46" cy="15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70" name="Rectangle 938">
              <a:extLst>
                <a:ext uri="{FF2B5EF4-FFF2-40B4-BE49-F238E27FC236}">
                  <a16:creationId xmlns:a16="http://schemas.microsoft.com/office/drawing/2014/main" id="{D69A7D1A-1B87-4948-8B1A-E1AA1FF0F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931"/>
              <a:ext cx="318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71" name="AutoShape 939">
              <a:extLst>
                <a:ext uri="{FF2B5EF4-FFF2-40B4-BE49-F238E27FC236}">
                  <a16:creationId xmlns:a16="http://schemas.microsoft.com/office/drawing/2014/main" id="{162BB168-7AF8-4434-B526-8A6CA4A96B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661"/>
              <a:ext cx="46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72" name="AutoShape 940">
              <a:extLst>
                <a:ext uri="{FF2B5EF4-FFF2-40B4-BE49-F238E27FC236}">
                  <a16:creationId xmlns:a16="http://schemas.microsoft.com/office/drawing/2014/main" id="{CDAE31BA-B2E7-48C5-B2EB-069590A258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3521"/>
              <a:ext cx="46" cy="6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73" name="Group 941">
              <a:extLst>
                <a:ext uri="{FF2B5EF4-FFF2-40B4-BE49-F238E27FC236}">
                  <a16:creationId xmlns:a16="http://schemas.microsoft.com/office/drawing/2014/main" id="{B73BA78B-EFBF-42A7-878B-84101E981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1" y="2024"/>
              <a:ext cx="432" cy="181"/>
              <a:chOff x="4242" y="2024"/>
              <a:chExt cx="432" cy="227"/>
            </a:xfrm>
          </p:grpSpPr>
          <p:grpSp>
            <p:nvGrpSpPr>
              <p:cNvPr id="19374" name="Group 942">
                <a:extLst>
                  <a:ext uri="{FF2B5EF4-FFF2-40B4-BE49-F238E27FC236}">
                    <a16:creationId xmlns:a16="http://schemas.microsoft.com/office/drawing/2014/main" id="{0FF4595E-AD44-4E34-A7BD-760B1B7107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2" y="2024"/>
                <a:ext cx="12" cy="227"/>
                <a:chOff x="4118" y="3249"/>
                <a:chExt cx="91" cy="227"/>
              </a:xfrm>
            </p:grpSpPr>
            <p:sp>
              <p:nvSpPr>
                <p:cNvPr id="19375" name="Rectangle 943">
                  <a:extLst>
                    <a:ext uri="{FF2B5EF4-FFF2-40B4-BE49-F238E27FC236}">
                      <a16:creationId xmlns:a16="http://schemas.microsoft.com/office/drawing/2014/main" id="{2FF41E37-45B1-458D-8D5F-BA13B7199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6" name="Rectangle 944">
                  <a:extLst>
                    <a:ext uri="{FF2B5EF4-FFF2-40B4-BE49-F238E27FC236}">
                      <a16:creationId xmlns:a16="http://schemas.microsoft.com/office/drawing/2014/main" id="{4E6C91F4-A20B-4BD7-8B14-FE6074663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77" name="Group 945">
                <a:extLst>
                  <a:ext uri="{FF2B5EF4-FFF2-40B4-BE49-F238E27FC236}">
                    <a16:creationId xmlns:a16="http://schemas.microsoft.com/office/drawing/2014/main" id="{CD9FBC14-422F-4098-97CF-6B21B32835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2" y="2024"/>
                <a:ext cx="12" cy="227"/>
                <a:chOff x="4118" y="3249"/>
                <a:chExt cx="91" cy="227"/>
              </a:xfrm>
            </p:grpSpPr>
            <p:sp>
              <p:nvSpPr>
                <p:cNvPr id="19378" name="Rectangle 946">
                  <a:extLst>
                    <a:ext uri="{FF2B5EF4-FFF2-40B4-BE49-F238E27FC236}">
                      <a16:creationId xmlns:a16="http://schemas.microsoft.com/office/drawing/2014/main" id="{FD811289-6CD2-4906-9502-A60B7291A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63" y="3249"/>
                  <a:ext cx="46" cy="227"/>
                </a:xfrm>
                <a:prstGeom prst="rect">
                  <a:avLst/>
                </a:prstGeom>
                <a:solidFill>
                  <a:schemeClr val="bg2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9" name="Rectangle 947">
                  <a:extLst>
                    <a:ext uri="{FF2B5EF4-FFF2-40B4-BE49-F238E27FC236}">
                      <a16:creationId xmlns:a16="http://schemas.microsoft.com/office/drawing/2014/main" id="{E7D5383F-01AB-4B37-827A-19F6FD55A1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8" y="3249"/>
                  <a:ext cx="46" cy="227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93938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携帯電話</vt:lpstr>
      <vt:lpstr>携帯電話</vt:lpstr>
      <vt:lpstr>携帯電話</vt:lpstr>
      <vt:lpstr>携帯電話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pptxb79_携帯電話、ガラケーのイラスト</dc:title>
  <dc:subject>pptxb79_携帯電話、ガラケーのイラスト</dc:subject>
  <dc:creator>でじけろお</dc:creator>
  <cp:revision>2</cp:revision>
  <dcterms:created xsi:type="dcterms:W3CDTF">2010-10-12T01:13:58Z</dcterms:created>
  <dcterms:modified xsi:type="dcterms:W3CDTF">2019-10-12T21:24:41Z</dcterms:modified>
  <cp:version>2</cp:version>
</cp:coreProperties>
</file>